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7EDADD-9B19-4069-9C62-138B8DA8B79F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17B699F-9432-471A-A148-D958BD3FD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</a:t>
            </a:r>
            <a:r>
              <a:rPr lang="ru-RU" sz="4000" dirty="0" err="1" smtClean="0"/>
              <a:t>Васюткино</a:t>
            </a:r>
            <a:r>
              <a:rPr lang="ru-RU" sz="4000" dirty="0" smtClean="0"/>
              <a:t> озеро»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Самостоятельная работа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8. Чем </a:t>
            </a:r>
            <a:r>
              <a:rPr lang="ru-RU" sz="3200" dirty="0" err="1" smtClean="0"/>
              <a:t>Васютка</a:t>
            </a:r>
            <a:r>
              <a:rPr lang="ru-RU" sz="3200" dirty="0" smtClean="0"/>
              <a:t> привлёк внимание матросов </a:t>
            </a:r>
            <a:r>
              <a:rPr lang="ru-RU" sz="3200" dirty="0" smtClean="0"/>
              <a:t>теплохода?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8. </a:t>
            </a:r>
            <a:r>
              <a:rPr lang="ru-RU" sz="3200" dirty="0" smtClean="0"/>
              <a:t>Сколько дней родители искали </a:t>
            </a:r>
            <a:r>
              <a:rPr lang="ru-RU" sz="3200" dirty="0" err="1" smtClean="0"/>
              <a:t>Васютку</a:t>
            </a:r>
            <a:r>
              <a:rPr lang="ru-RU" sz="3200" dirty="0" smtClean="0"/>
              <a:t>?</a:t>
            </a:r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 </a:t>
            </a:r>
            <a:r>
              <a:rPr lang="ru-RU" sz="3200" dirty="0" smtClean="0"/>
              <a:t>9. Что </a:t>
            </a:r>
            <a:r>
              <a:rPr lang="ru-RU" sz="3200" dirty="0" smtClean="0"/>
              <a:t>делали родные </a:t>
            </a:r>
            <a:r>
              <a:rPr lang="ru-RU" sz="3200" dirty="0" err="1" smtClean="0"/>
              <a:t>Васютки</a:t>
            </a:r>
            <a:r>
              <a:rPr lang="ru-RU" sz="3200" dirty="0" smtClean="0"/>
              <a:t>?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9. Что </a:t>
            </a:r>
            <a:r>
              <a:rPr lang="ru-RU" sz="3200" dirty="0" smtClean="0"/>
              <a:t>произошло с </a:t>
            </a:r>
            <a:r>
              <a:rPr lang="ru-RU" sz="3200" dirty="0" err="1" smtClean="0"/>
              <a:t>Васюткой</a:t>
            </a:r>
            <a:r>
              <a:rPr lang="ru-RU" sz="3200" dirty="0" smtClean="0"/>
              <a:t> </a:t>
            </a:r>
            <a:r>
              <a:rPr lang="ru-RU" sz="3200" dirty="0" smtClean="0"/>
              <a:t>дома?</a:t>
            </a:r>
            <a:endParaRPr lang="ru-RU" sz="3200" dirty="0" smtClean="0"/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Общие вопросы</a:t>
            </a:r>
            <a:br>
              <a:rPr lang="ru-RU" sz="4800" dirty="0" smtClean="0"/>
            </a:br>
            <a:r>
              <a:rPr lang="ru-RU" sz="4800" dirty="0" smtClean="0"/>
              <a:t>(2-3 предложения)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19256" cy="3958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10. Почему </a:t>
            </a:r>
            <a:r>
              <a:rPr lang="ru-RU" sz="4400" dirty="0" smtClean="0"/>
              <a:t>водоём назвали Васюткиным</a:t>
            </a:r>
            <a:r>
              <a:rPr lang="ru-RU" sz="4400" dirty="0" smtClean="0"/>
              <a:t>?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11. </a:t>
            </a:r>
            <a:r>
              <a:rPr lang="ru-RU" sz="4400" dirty="0" smtClean="0"/>
              <a:t>Благодаря </a:t>
            </a:r>
            <a:r>
              <a:rPr lang="ru-RU" sz="4400" dirty="0" smtClean="0"/>
              <a:t>чему </a:t>
            </a:r>
            <a:r>
              <a:rPr lang="ru-RU" sz="4400" dirty="0" err="1" smtClean="0"/>
              <a:t>Васютке</a:t>
            </a:r>
            <a:r>
              <a:rPr lang="ru-RU" sz="4400" dirty="0" smtClean="0"/>
              <a:t> удалось спастись в лесу</a:t>
            </a:r>
            <a:r>
              <a:rPr lang="ru-RU" sz="4400" dirty="0" smtClean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1. Назовите жанр произведения «</a:t>
            </a:r>
            <a:r>
              <a:rPr lang="ru-RU" sz="3200" dirty="0" err="1" smtClean="0"/>
              <a:t>Васюткино</a:t>
            </a:r>
            <a:r>
              <a:rPr lang="ru-RU" sz="3200" dirty="0" smtClean="0"/>
              <a:t> озеро»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44008" y="692696"/>
            <a:ext cx="4320480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1</a:t>
            </a:r>
            <a:r>
              <a:rPr lang="ru-RU" sz="3200" dirty="0" smtClean="0"/>
              <a:t>. Назовите </a:t>
            </a:r>
            <a:r>
              <a:rPr lang="ru-RU" sz="3200" dirty="0" smtClean="0"/>
              <a:t>род </a:t>
            </a:r>
            <a:r>
              <a:rPr lang="ru-RU" sz="3200" dirty="0" smtClean="0"/>
              <a:t>литературы произведения «</a:t>
            </a:r>
            <a:r>
              <a:rPr lang="ru-RU" sz="3200" dirty="0" err="1" smtClean="0"/>
              <a:t>Васюткино</a:t>
            </a:r>
            <a:r>
              <a:rPr lang="ru-RU" sz="3200" dirty="0" smtClean="0"/>
              <a:t> озеро»</a:t>
            </a:r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2</a:t>
            </a:r>
            <a:r>
              <a:rPr lang="ru-RU" sz="3200" dirty="0" smtClean="0"/>
              <a:t>. Чем занималась бригада отца </a:t>
            </a:r>
            <a:r>
              <a:rPr lang="ru-RU" sz="3200" dirty="0" err="1" smtClean="0"/>
              <a:t>Васютки</a:t>
            </a:r>
            <a:r>
              <a:rPr lang="ru-RU" sz="3200" dirty="0" smtClean="0"/>
              <a:t>?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2. Почему </a:t>
            </a:r>
            <a:r>
              <a:rPr lang="ru-RU" sz="3200" dirty="0" err="1" smtClean="0"/>
              <a:t>Васютка</a:t>
            </a:r>
            <a:r>
              <a:rPr lang="ru-RU" sz="3200" dirty="0" smtClean="0"/>
              <a:t> часто был в лесу?</a:t>
            </a:r>
            <a:endParaRPr lang="ru-RU" sz="3200" dirty="0" smtClean="0"/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3. Какая птица «увела</a:t>
            </a:r>
            <a:r>
              <a:rPr lang="ru-RU" sz="3200" dirty="0" smtClean="0"/>
              <a:t>» </a:t>
            </a:r>
            <a:r>
              <a:rPr lang="ru-RU" sz="3200" dirty="0" err="1" smtClean="0"/>
              <a:t>Васютку</a:t>
            </a:r>
            <a:r>
              <a:rPr lang="ru-RU" sz="3200" dirty="0" smtClean="0"/>
              <a:t> в </a:t>
            </a:r>
            <a:r>
              <a:rPr lang="ru-RU" sz="3200" dirty="0" smtClean="0"/>
              <a:t>тайгу? Как это случилось?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3. </a:t>
            </a:r>
            <a:r>
              <a:rPr lang="ru-RU" sz="3200" dirty="0" smtClean="0"/>
              <a:t>Что начал делать </a:t>
            </a:r>
            <a:r>
              <a:rPr lang="ru-RU" sz="3200" dirty="0" smtClean="0"/>
              <a:t>мальчик</a:t>
            </a:r>
            <a:r>
              <a:rPr lang="ru-RU" sz="3200" dirty="0" smtClean="0"/>
              <a:t>, когда понял, что потерял зарубки на деревьях и не может найти дорогу назад?</a:t>
            </a:r>
            <a:endParaRPr lang="ru-RU" sz="3200" dirty="0" smtClean="0"/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653136"/>
            <a:ext cx="4769183" cy="2629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4. Что </a:t>
            </a:r>
            <a:r>
              <a:rPr lang="ru-RU" sz="3200" dirty="0" smtClean="0"/>
              <a:t>сделал мальчик сразу же, как </a:t>
            </a:r>
            <a:r>
              <a:rPr lang="ru-RU" sz="3200" dirty="0" smtClean="0"/>
              <a:t>проснулся после первой ночи?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4. </a:t>
            </a:r>
            <a:r>
              <a:rPr lang="ru-RU" sz="3200" dirty="0" smtClean="0"/>
              <a:t>Где ночевал </a:t>
            </a:r>
            <a:r>
              <a:rPr lang="ru-RU" sz="3200" dirty="0" err="1" smtClean="0"/>
              <a:t>Васютка</a:t>
            </a:r>
            <a:r>
              <a:rPr lang="ru-RU" sz="3200" dirty="0" smtClean="0"/>
              <a:t>? </a:t>
            </a:r>
            <a:r>
              <a:rPr lang="ru-RU" sz="3200" dirty="0" smtClean="0"/>
              <a:t>Что так сильно испугало </a:t>
            </a:r>
            <a:r>
              <a:rPr lang="ru-RU" sz="3200" dirty="0" smtClean="0"/>
              <a:t>его ночью?</a:t>
            </a:r>
            <a:endParaRPr lang="ru-RU" sz="3200" dirty="0" smtClean="0"/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5. </a:t>
            </a:r>
            <a:r>
              <a:rPr lang="ru-RU" sz="3200" dirty="0" smtClean="0"/>
              <a:t>Что удивило в </a:t>
            </a:r>
            <a:r>
              <a:rPr lang="ru-RU" sz="3200" dirty="0" smtClean="0"/>
              <a:t>водоёме </a:t>
            </a:r>
            <a:r>
              <a:rPr lang="ru-RU" sz="3200" dirty="0" err="1" smtClean="0"/>
              <a:t>Васютку</a:t>
            </a:r>
            <a:r>
              <a:rPr lang="ru-RU" sz="3200" dirty="0" smtClean="0"/>
              <a:t>? 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5. </a:t>
            </a:r>
            <a:r>
              <a:rPr lang="ru-RU" sz="3200" dirty="0" smtClean="0"/>
              <a:t>По каким приметам </a:t>
            </a:r>
            <a:r>
              <a:rPr lang="ru-RU" sz="3200" dirty="0" err="1" smtClean="0"/>
              <a:t>Васютка</a:t>
            </a:r>
            <a:r>
              <a:rPr lang="ru-RU" sz="3200" dirty="0" smtClean="0"/>
              <a:t> понял, что подходит к водоёму?</a:t>
            </a:r>
            <a:endParaRPr lang="ru-RU" sz="3200" dirty="0" smtClean="0"/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6. </a:t>
            </a:r>
            <a:r>
              <a:rPr lang="ru-RU" sz="3200" dirty="0" smtClean="0"/>
              <a:t>Почему обрадовался </a:t>
            </a:r>
            <a:r>
              <a:rPr lang="ru-RU" sz="3200" dirty="0" err="1" smtClean="0"/>
              <a:t>Васютка</a:t>
            </a:r>
            <a:r>
              <a:rPr lang="ru-RU" sz="3200" dirty="0" smtClean="0"/>
              <a:t> , </a:t>
            </a:r>
            <a:r>
              <a:rPr lang="ru-RU" sz="3200" dirty="0" smtClean="0"/>
              <a:t>увидев утром </a:t>
            </a:r>
            <a:r>
              <a:rPr lang="ru-RU" sz="3200" dirty="0" smtClean="0"/>
              <a:t>подбитую им </a:t>
            </a:r>
            <a:r>
              <a:rPr lang="ru-RU" sz="3200" dirty="0" smtClean="0"/>
              <a:t>утку</a:t>
            </a:r>
            <a:r>
              <a:rPr lang="ru-RU" sz="3200" dirty="0" smtClean="0"/>
              <a:t>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6. </a:t>
            </a:r>
            <a:r>
              <a:rPr lang="ru-RU" sz="3200" dirty="0" smtClean="0"/>
              <a:t>Что сделал мальчик, найдя водоём</a:t>
            </a:r>
            <a:r>
              <a:rPr lang="ru-RU" sz="3200" dirty="0" smtClean="0"/>
              <a:t>? Что это был за водоём?</a:t>
            </a:r>
            <a:endParaRPr lang="ru-RU" sz="3200" dirty="0" smtClean="0"/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6. </a:t>
            </a:r>
            <a:r>
              <a:rPr lang="ru-RU" sz="3200" dirty="0" smtClean="0"/>
              <a:t>Что услышал мальчик, когда проснулся после дождя?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6. </a:t>
            </a:r>
            <a:r>
              <a:rPr lang="ru-RU" sz="3200" dirty="0" smtClean="0"/>
              <a:t>О чём пожалел </a:t>
            </a:r>
            <a:r>
              <a:rPr lang="ru-RU" sz="3200" dirty="0" err="1" smtClean="0"/>
              <a:t>Васютка</a:t>
            </a:r>
            <a:r>
              <a:rPr lang="ru-RU" sz="3200" dirty="0" smtClean="0"/>
              <a:t>, вспомнив школу?</a:t>
            </a:r>
            <a:endParaRPr lang="ru-RU" sz="3200" dirty="0" smtClean="0"/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4339912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7. </a:t>
            </a:r>
            <a:r>
              <a:rPr lang="ru-RU" sz="3200" dirty="0" smtClean="0"/>
              <a:t>Почему капитан парохода не взял </a:t>
            </a:r>
            <a:r>
              <a:rPr lang="ru-RU" sz="3200" dirty="0" err="1" smtClean="0"/>
              <a:t>Васютку</a:t>
            </a:r>
            <a:r>
              <a:rPr lang="ru-RU" sz="3200" dirty="0" smtClean="0"/>
              <a:t> на борт?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692696"/>
            <a:ext cx="4392488" cy="5327104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II </a:t>
            </a:r>
            <a:r>
              <a:rPr lang="ru-RU" sz="4000" dirty="0" smtClean="0"/>
              <a:t>вариант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200" dirty="0" smtClean="0"/>
              <a:t>7. </a:t>
            </a:r>
            <a:r>
              <a:rPr lang="ru-RU" sz="3200" dirty="0" smtClean="0"/>
              <a:t>Кто </a:t>
            </a:r>
            <a:r>
              <a:rPr lang="ru-RU" sz="3200" dirty="0" smtClean="0"/>
              <a:t>нашёл мальчика и отвёз его к родным?</a:t>
            </a:r>
            <a:endParaRPr lang="ru-RU" sz="3200" dirty="0" smtClean="0"/>
          </a:p>
        </p:txBody>
      </p:sp>
      <p:pic>
        <p:nvPicPr>
          <p:cNvPr id="8" name="Рисунок 7" descr="in Village_DoV (2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7524328" cy="41477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199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Самостоятельная работа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Общие вопросы (2-3 предложения)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работа</dc:title>
  <dc:creator>Windows User</dc:creator>
  <cp:lastModifiedBy>Windows User</cp:lastModifiedBy>
  <cp:revision>5</cp:revision>
  <dcterms:created xsi:type="dcterms:W3CDTF">2022-04-14T21:21:03Z</dcterms:created>
  <dcterms:modified xsi:type="dcterms:W3CDTF">2022-04-15T03:55:46Z</dcterms:modified>
</cp:coreProperties>
</file>