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3E289-E06B-470E-B13E-D8957FE36922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C1ECA-99C8-428E-B1A6-03D4499653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3E289-E06B-470E-B13E-D8957FE36922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C1ECA-99C8-428E-B1A6-03D4499653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3E289-E06B-470E-B13E-D8957FE36922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C1ECA-99C8-428E-B1A6-03D4499653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3E289-E06B-470E-B13E-D8957FE36922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C1ECA-99C8-428E-B1A6-03D4499653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3E289-E06B-470E-B13E-D8957FE36922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C1ECA-99C8-428E-B1A6-03D4499653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3E289-E06B-470E-B13E-D8957FE36922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C1ECA-99C8-428E-B1A6-03D4499653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3E289-E06B-470E-B13E-D8957FE36922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C1ECA-99C8-428E-B1A6-03D4499653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3E289-E06B-470E-B13E-D8957FE36922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C1ECA-99C8-428E-B1A6-03D4499653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3E289-E06B-470E-B13E-D8957FE36922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C1ECA-99C8-428E-B1A6-03D4499653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3E289-E06B-470E-B13E-D8957FE36922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C1ECA-99C8-428E-B1A6-03D4499653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3E289-E06B-470E-B13E-D8957FE36922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C1ECA-99C8-428E-B1A6-03D4499653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3E289-E06B-470E-B13E-D8957FE36922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C1ECA-99C8-428E-B1A6-03D44996535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Разряды наречий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60648"/>
            <a:ext cx="8424936" cy="6264696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85800" y="548680"/>
            <a:ext cx="7772400" cy="568863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836712"/>
            <a:ext cx="7200800" cy="5112568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1124744"/>
            <a:ext cx="6624736" cy="4536504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547664" y="1412776"/>
            <a:ext cx="6048672" cy="3960440"/>
          </a:xfrm>
          <a:prstGeom prst="rect">
            <a:avLst/>
          </a:prstGeom>
          <a:noFill/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9834" t="8810" r="38512" b="15677"/>
          <a:stretch>
            <a:fillRect/>
          </a:stretch>
        </p:blipFill>
        <p:spPr bwMode="auto">
          <a:xfrm>
            <a:off x="683568" y="188640"/>
            <a:ext cx="7848872" cy="645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6889" t="21781" r="38082" b="31933"/>
          <a:stretch>
            <a:fillRect/>
          </a:stretch>
        </p:blipFill>
        <p:spPr bwMode="auto">
          <a:xfrm>
            <a:off x="0" y="918084"/>
            <a:ext cx="9144000" cy="432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  <a:prstDash val="lgDashDotDot"/>
          </a:ln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Докажите: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приехать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вечером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наречие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времени;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спрятать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шутку – наречие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цели;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втрое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больше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наречие меры и степени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260648"/>
            <a:ext cx="8229600" cy="1152128"/>
          </a:xfrm>
          <a:prstGeom prst="rect">
            <a:avLst/>
          </a:prstGeom>
          <a:noFill/>
          <a:ln>
            <a:solidFill>
              <a:schemeClr val="accent2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pPr marL="0" indent="360363" algn="just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Найдите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наречия, определите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их разряд.</a:t>
            </a:r>
          </a:p>
          <a:p>
            <a:pPr marL="0" indent="360363" algn="just"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Солнце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светит еще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по-летнему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но трава уже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чуть-чуть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пожелтела. Вверху над нами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бледно-голубое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небо, слева – лес, а справа – еще не скошенное овсяное поле, за ним вдали – небольшая речонка. Мы сворачиваем влево, к лесу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404664"/>
            <a:ext cx="8640960" cy="590465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336704"/>
          </a:xfrm>
        </p:spPr>
        <p:txBody>
          <a:bodyPr>
            <a:normAutofit fontScale="70000" lnSpcReduction="20000"/>
          </a:bodyPr>
          <a:lstStyle/>
          <a:p>
            <a:pPr marL="0" indent="360363" algn="just">
              <a:buNone/>
            </a:pPr>
            <a:r>
              <a:rPr lang="ru-RU" sz="3700" b="1" i="1" dirty="0" smtClean="0">
                <a:latin typeface="Times New Roman" pitchFamily="18" charset="0"/>
                <a:cs typeface="Times New Roman" pitchFamily="18" charset="0"/>
              </a:rPr>
              <a:t>Спишите </a:t>
            </a:r>
            <a:r>
              <a:rPr lang="ru-RU" sz="3700" b="1" i="1" dirty="0">
                <a:latin typeface="Times New Roman" pitchFamily="18" charset="0"/>
                <a:cs typeface="Times New Roman" pitchFamily="18" charset="0"/>
              </a:rPr>
              <a:t>текст, </a:t>
            </a:r>
            <a:r>
              <a:rPr lang="ru-RU" sz="3700" b="1" i="1" dirty="0" smtClean="0">
                <a:latin typeface="Times New Roman" pitchFamily="18" charset="0"/>
                <a:cs typeface="Times New Roman" pitchFamily="18" charset="0"/>
              </a:rPr>
              <a:t>вставьте </a:t>
            </a:r>
            <a:r>
              <a:rPr lang="ru-RU" sz="3700" b="1" i="1" dirty="0">
                <a:latin typeface="Times New Roman" pitchFamily="18" charset="0"/>
                <a:cs typeface="Times New Roman" pitchFamily="18" charset="0"/>
              </a:rPr>
              <a:t>пропущенные наречия, а также пропущенные буквы. </a:t>
            </a:r>
            <a:endParaRPr lang="ru-RU" sz="3700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360363" algn="just">
              <a:buNone/>
            </a:pP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Песня начиналась ______, как будто она рождалась где(то) на небесах. ______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разл_валась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 мелодия, на душе становилось ______ и ______ , а глазам 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______ от подступающих слез. То ______ веяло степным воздухом, то ______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сгущ_лись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 тучи, то легкие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обл_ка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 двигались ______ песне, и это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заст_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вляло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 петь ______ и ______. ______ песня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вл_валась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 в душу, глаза распахивались ______, ______, ______ как ______ в детстве. Мелодия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подн_малась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 ______, ______, уносилась ______, и не было ей ни конца, ни начала…</a:t>
            </a:r>
          </a:p>
          <a:p>
            <a:pPr marL="0" indent="360363" algn="just">
              <a:buNone/>
            </a:pP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360363" algn="just">
              <a:buNone/>
            </a:pPr>
            <a:r>
              <a:rPr lang="ru-RU" sz="3700" i="1" dirty="0">
                <a:latin typeface="Times New Roman" pitchFamily="18" charset="0"/>
                <a:cs typeface="Times New Roman" pitchFamily="18" charset="0"/>
              </a:rPr>
              <a:t>Слова для справок: 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Неожиданно, Певуче, легко и хорошо, горячо, свежо, зловеще, в такт, ещё и ещё, Волей-неволей, по-новому,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по-вольному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, точь-в-точь как давным-давно, вверх, ввысь, вдаль.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5085184"/>
            <a:ext cx="8712968" cy="1368152"/>
          </a:xfrm>
          <a:prstGeom prst="rect">
            <a:avLst/>
          </a:prstGeom>
          <a:noFill/>
          <a:ln>
            <a:solidFill>
              <a:schemeClr val="accent2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lnSpcReduction="10000"/>
          </a:bodyPr>
          <a:lstStyle/>
          <a:p>
            <a:pPr marL="0" indent="360363" algn="just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Спишите предложения. Выделите наречия в составе сказуемых. Как по-другому можно назвать эти слова.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360363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это утро в степи было тихо, пасмурно, несмотря на то, что солнце поднялось; было как-то особенно пустынно и мягко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Володе стало необыкновенно весело, и он только теперь почувствовал, как хорошо утром выйти из дому. Как славно и легко дышится, как хочется побежать по этой мягкой дороге, помчаться во весь дух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404664"/>
            <a:ext cx="8640960" cy="590465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104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Тема Office</vt:lpstr>
      <vt:lpstr>Разряды наречий</vt:lpstr>
      <vt:lpstr>Презентация PowerPoint</vt:lpstr>
      <vt:lpstr>Презентация PowerPoint</vt:lpstr>
      <vt:lpstr>Докажите: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Разряды наречий</dc:title>
  <dc:creator>Windows User</dc:creator>
  <cp:lastModifiedBy>Windows User</cp:lastModifiedBy>
  <cp:revision>4</cp:revision>
  <dcterms:created xsi:type="dcterms:W3CDTF">2023-01-19T20:52:03Z</dcterms:created>
  <dcterms:modified xsi:type="dcterms:W3CDTF">2023-10-28T12:52:19Z</dcterms:modified>
</cp:coreProperties>
</file>