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7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C930-5717-4681-BA4A-5E5A0DB013F3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A330-7EAE-45E5-A9A9-9B5E9889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C930-5717-4681-BA4A-5E5A0DB013F3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A330-7EAE-45E5-A9A9-9B5E9889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C930-5717-4681-BA4A-5E5A0DB013F3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A330-7EAE-45E5-A9A9-9B5E9889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C930-5717-4681-BA4A-5E5A0DB013F3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A330-7EAE-45E5-A9A9-9B5E9889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C930-5717-4681-BA4A-5E5A0DB013F3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A330-7EAE-45E5-A9A9-9B5E9889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C930-5717-4681-BA4A-5E5A0DB013F3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A330-7EAE-45E5-A9A9-9B5E9889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C930-5717-4681-BA4A-5E5A0DB013F3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A330-7EAE-45E5-A9A9-9B5E9889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C930-5717-4681-BA4A-5E5A0DB013F3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A330-7EAE-45E5-A9A9-9B5E9889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C930-5717-4681-BA4A-5E5A0DB013F3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A330-7EAE-45E5-A9A9-9B5E9889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C930-5717-4681-BA4A-5E5A0DB013F3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A330-7EAE-45E5-A9A9-9B5E9889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C930-5717-4681-BA4A-5E5A0DB013F3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A330-7EAE-45E5-A9A9-9B5E9889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9C930-5717-4681-BA4A-5E5A0DB013F3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5A330-7EAE-45E5-A9A9-9B5E98891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72808" cy="1008112"/>
          </a:xfrm>
          <a:ln w="28575">
            <a:solidFill>
              <a:srgbClr val="00B050"/>
            </a:solidFill>
            <a:prstDash val="dash"/>
          </a:ln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разгадку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113" t="32111" r="25279" b="31164"/>
          <a:stretch>
            <a:fillRect/>
          </a:stretch>
        </p:blipFill>
        <p:spPr bwMode="auto">
          <a:xfrm>
            <a:off x="0" y="1412776"/>
            <a:ext cx="9144000" cy="42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6673334"/>
            <a:ext cx="9144000" cy="369332"/>
          </a:xfrm>
          <a:prstGeom prst="rect">
            <a:avLst/>
          </a:prstGeom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7112" y="5445224"/>
            <a:ext cx="4906888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Отлично!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30711" t="32110" r="26121" b="31469"/>
          <a:stretch>
            <a:fillRect/>
          </a:stretch>
        </p:blipFill>
        <p:spPr bwMode="auto">
          <a:xfrm>
            <a:off x="0" y="1268760"/>
            <a:ext cx="9144000" cy="433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673334"/>
            <a:ext cx="9144000" cy="369332"/>
          </a:xfrm>
          <a:prstGeom prst="rect">
            <a:avLst/>
          </a:prstGeom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84666"/>
            <a:ext cx="9144000" cy="369332"/>
          </a:xfrm>
          <a:prstGeom prst="rect">
            <a:avLst/>
          </a:prstGeom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73334"/>
            <a:ext cx="9144000" cy="369332"/>
          </a:xfrm>
          <a:prstGeom prst="rect">
            <a:avLst/>
          </a:prstGeom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84666"/>
            <a:ext cx="9144000" cy="369332"/>
          </a:xfrm>
          <a:prstGeom prst="rect">
            <a:avLst/>
          </a:prstGeom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9059" y="2492896"/>
            <a:ext cx="7665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Композиция романа «Дубровский»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1988840"/>
            <a:ext cx="7776864" cy="18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9024" y="1484784"/>
            <a:ext cx="8461448" cy="3024336"/>
          </a:xfrm>
          <a:prstGeom prst="rect">
            <a:avLst/>
          </a:prstGeom>
          <a:solidFill>
            <a:srgbClr val="A2D6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88840"/>
            <a:ext cx="7776864" cy="1828799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lgDash"/>
          </a:ln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Композиция произведения – построение художественного текста: расположение и взаимосвязь его частей, эпизодов, героев.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673334"/>
            <a:ext cx="9144000" cy="369332"/>
          </a:xfrm>
          <a:prstGeom prst="rect">
            <a:avLst/>
          </a:prstGeom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84666"/>
            <a:ext cx="9144000" cy="369332"/>
          </a:xfrm>
          <a:prstGeom prst="rect">
            <a:avLst/>
          </a:prstGeom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по содержанию романа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гл. 1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гл. 2-3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гл. 4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гл. 5-6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гл. 7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гл. 8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гл. 9-10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гл. 11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84666"/>
            <a:ext cx="9144000" cy="369332"/>
          </a:xfrm>
          <a:prstGeom prst="rect">
            <a:avLst/>
          </a:prstGeom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73334"/>
            <a:ext cx="9144000" cy="369332"/>
          </a:xfrm>
          <a:prstGeom prst="rect">
            <a:avLst/>
          </a:prstGeom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по содержанию романа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992888" cy="4709120"/>
          </a:xfrm>
        </p:spPr>
        <p:txBody>
          <a:bodyPr>
            <a:normAutofit fontScale="85000" lnSpcReduction="10000"/>
          </a:bodyPr>
          <a:lstStyle/>
          <a:p>
            <a:pPr marL="6461125" indent="-6461125">
              <a:buNone/>
              <a:tabLst>
                <a:tab pos="6370638" algn="l"/>
                <a:tab pos="65500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гл. 1 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раздор между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Троекуровым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Дубровским-старшим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гл. 2-3 – утрата имения, приезд Владимира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гл. 4 – смерть А.Г. Дубровского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гл. 5-6 – приезд приказчиков, пожар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гл. 7 – последствия пожара, слухи о разбойниках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гл. 8 – учитель французского языка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Дефорж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гл. 9-10 – праздник в доме Троекурова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гл. 11 – Дубровский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Дефорж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62220" y="2878646"/>
            <a:ext cx="1006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том 1</a:t>
            </a:r>
            <a:endParaRPr lang="ru-RU" sz="2800" dirty="0"/>
          </a:p>
        </p:txBody>
      </p:sp>
      <p:sp>
        <p:nvSpPr>
          <p:cNvPr id="5" name="Левая круглая скобка 4"/>
          <p:cNvSpPr/>
          <p:nvPr/>
        </p:nvSpPr>
        <p:spPr>
          <a:xfrm>
            <a:off x="755576" y="1628800"/>
            <a:ext cx="504056" cy="3456384"/>
          </a:xfrm>
          <a:prstGeom prst="leftBracke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круглая скобка 5"/>
          <p:cNvSpPr/>
          <p:nvPr/>
        </p:nvSpPr>
        <p:spPr>
          <a:xfrm>
            <a:off x="755576" y="5157192"/>
            <a:ext cx="504056" cy="936104"/>
          </a:xfrm>
          <a:prstGeom prst="leftBracke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62219" y="5326916"/>
            <a:ext cx="1006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том 2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1088"/>
            <a:ext cx="1006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84666"/>
            <a:ext cx="9144000" cy="369332"/>
          </a:xfrm>
          <a:prstGeom prst="rect">
            <a:avLst/>
          </a:prstGeom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73334"/>
            <a:ext cx="9144000" cy="369332"/>
          </a:xfrm>
          <a:prstGeom prst="rect">
            <a:avLst/>
          </a:prstGeom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чего автор использует нехронологическую последовательность изображаемых событий в «Дубровском»?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184666"/>
            <a:ext cx="9144000" cy="369332"/>
          </a:xfrm>
          <a:prstGeom prst="rect">
            <a:avLst/>
          </a:prstGeom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73334"/>
            <a:ext cx="9144000" cy="369332"/>
          </a:xfrm>
          <a:prstGeom prst="rect">
            <a:avLst/>
          </a:prstGeom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Последовательность событий в кинематографе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719138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Большинство историй строго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последовательны и имеют линейную хронологию.</a:t>
            </a:r>
          </a:p>
          <a:p>
            <a:pPr marL="0" indent="71913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порядок нарушен, возникает неопределенность, появляется несколько путей разрешения конфликта и финал уже не так очевиден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73334"/>
            <a:ext cx="9144000" cy="369332"/>
          </a:xfrm>
          <a:prstGeom prst="rect">
            <a:avLst/>
          </a:prstGeom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84666"/>
            <a:ext cx="9144000" cy="369332"/>
          </a:xfrm>
          <a:prstGeom prst="rect">
            <a:avLst/>
          </a:prstGeom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vdp.mycdn.me/getImage?id=52516227617&amp;idx=8&amp;thumbType=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8920"/>
            <a:ext cx="4408490" cy="24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868144" y="1772816"/>
            <a:ext cx="29808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Встреча Дубровского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Дефоржа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0788" t="20297" r="46044" b="25563"/>
          <a:stretch>
            <a:fillRect/>
          </a:stretch>
        </p:blipFill>
        <p:spPr bwMode="auto">
          <a:xfrm>
            <a:off x="179512" y="260648"/>
            <a:ext cx="4032448" cy="2843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1960" y="332656"/>
            <a:ext cx="1201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Пожар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5733256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Савишна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Глобова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обеде у Троекурова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14861" t="28344" r="50553" b="24407"/>
          <a:stretch>
            <a:fillRect/>
          </a:stretch>
        </p:blipFill>
        <p:spPr bwMode="auto">
          <a:xfrm>
            <a:off x="179512" y="3861048"/>
            <a:ext cx="3622142" cy="278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hape 10"/>
          <p:cNvCxnSpPr>
            <a:stCxn id="7" idx="2"/>
            <a:endCxn id="5" idx="0"/>
          </p:cNvCxnSpPr>
          <p:nvPr/>
        </p:nvCxnSpPr>
        <p:spPr>
          <a:xfrm rot="16200000" flipH="1">
            <a:off x="5596285" y="10515"/>
            <a:ext cx="978495" cy="2546106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5" idx="1"/>
            <a:endCxn id="8" idx="1"/>
          </p:cNvCxnSpPr>
          <p:nvPr/>
        </p:nvCxnSpPr>
        <p:spPr>
          <a:xfrm rot="10800000" flipV="1">
            <a:off x="3851920" y="2188315"/>
            <a:ext cx="2016224" cy="3960440"/>
          </a:xfrm>
          <a:prstGeom prst="curvedConnector3">
            <a:avLst>
              <a:gd name="adj1" fmla="val 97212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0" y="6673334"/>
            <a:ext cx="9144000" cy="369332"/>
          </a:xfrm>
          <a:prstGeom prst="rect">
            <a:avLst/>
          </a:prstGeom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84666"/>
            <a:ext cx="9144000" cy="369332"/>
          </a:xfrm>
          <a:prstGeom prst="rect">
            <a:avLst/>
          </a:prstGeom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181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Найдите разгадку</vt:lpstr>
      <vt:lpstr>Отлично!</vt:lpstr>
      <vt:lpstr>Презентация PowerPoint</vt:lpstr>
      <vt:lpstr>Определение</vt:lpstr>
      <vt:lpstr>План по содержанию романа</vt:lpstr>
      <vt:lpstr>План по содержанию романа</vt:lpstr>
      <vt:lpstr>Для чего автор использует нехронологическую последовательность изображаемых событий в «Дубровском»?</vt:lpstr>
      <vt:lpstr>Последовательность событий в кинематографе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22</cp:revision>
  <dcterms:created xsi:type="dcterms:W3CDTF">2022-10-19T17:43:57Z</dcterms:created>
  <dcterms:modified xsi:type="dcterms:W3CDTF">2023-10-31T20:08:00Z</dcterms:modified>
</cp:coreProperties>
</file>