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812B8-B416-47C7-81B2-63FD6BCC9504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1EF79-6C62-468D-B104-F96DF1BB78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812B8-B416-47C7-81B2-63FD6BCC9504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1EF79-6C62-468D-B104-F96DF1BB78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812B8-B416-47C7-81B2-63FD6BCC9504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1EF79-6C62-468D-B104-F96DF1BB78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812B8-B416-47C7-81B2-63FD6BCC9504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1EF79-6C62-468D-B104-F96DF1BB78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812B8-B416-47C7-81B2-63FD6BCC9504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1EF79-6C62-468D-B104-F96DF1BB78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812B8-B416-47C7-81B2-63FD6BCC9504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1EF79-6C62-468D-B104-F96DF1BB78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812B8-B416-47C7-81B2-63FD6BCC9504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1EF79-6C62-468D-B104-F96DF1BB78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812B8-B416-47C7-81B2-63FD6BCC9504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1EF79-6C62-468D-B104-F96DF1BB78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812B8-B416-47C7-81B2-63FD6BCC9504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1EF79-6C62-468D-B104-F96DF1BB78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812B8-B416-47C7-81B2-63FD6BCC9504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1EF79-6C62-468D-B104-F96DF1BB78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812B8-B416-47C7-81B2-63FD6BCC9504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1EF79-6C62-468D-B104-F96DF1BB78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F812B8-B416-47C7-81B2-63FD6BCC9504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1EF79-6C62-468D-B104-F96DF1BB789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764704"/>
            <a:ext cx="7772400" cy="1470025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Правила поведения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23928" y="2348880"/>
            <a:ext cx="4712568" cy="1752600"/>
          </a:xfrm>
        </p:spPr>
        <p:txBody>
          <a:bodyPr/>
          <a:lstStyle/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а) в условиях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COVID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-19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б) на дороге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в)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школе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42-1428773_школьники-perfect-genius-science-social-science-worksheet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2992" y="3068960"/>
            <a:ext cx="4783547" cy="3789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/>
          <a:srcRect l="20907" t="12715" r="20774" b="13928"/>
          <a:stretch>
            <a:fillRect/>
          </a:stretch>
        </p:blipFill>
        <p:spPr bwMode="auto">
          <a:xfrm>
            <a:off x="0" y="260647"/>
            <a:ext cx="9144000" cy="6469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-конечная звезда 5"/>
          <p:cNvSpPr/>
          <p:nvPr/>
        </p:nvSpPr>
        <p:spPr>
          <a:xfrm>
            <a:off x="971600" y="1412776"/>
            <a:ext cx="144016" cy="144016"/>
          </a:xfrm>
          <a:prstGeom prst="star5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1979712" y="1412776"/>
            <a:ext cx="144016" cy="144016"/>
          </a:xfrm>
          <a:prstGeom prst="star5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>
            <a:off x="4067944" y="1412776"/>
            <a:ext cx="144016" cy="144016"/>
          </a:xfrm>
          <a:prstGeom prst="star5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5076056" y="1412776"/>
            <a:ext cx="144016" cy="144016"/>
          </a:xfrm>
          <a:prstGeom prst="star5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>
            <a:off x="7236296" y="1412776"/>
            <a:ext cx="144016" cy="144016"/>
          </a:xfrm>
          <a:prstGeom prst="star5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>
            <a:off x="4572000" y="2852936"/>
            <a:ext cx="144016" cy="144016"/>
          </a:xfrm>
          <a:prstGeom prst="star5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5-конечная звезда 11"/>
          <p:cNvSpPr/>
          <p:nvPr/>
        </p:nvSpPr>
        <p:spPr>
          <a:xfrm>
            <a:off x="1043608" y="5301208"/>
            <a:ext cx="144016" cy="144016"/>
          </a:xfrm>
          <a:prstGeom prst="star5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Основные и редкие симптомы коронавирусной инфекции COVID-19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4762500" cy="6343651"/>
          </a:xfrm>
          <a:prstGeom prst="rect">
            <a:avLst/>
          </a:prstGeom>
          <a:noFill/>
        </p:spPr>
      </p:pic>
      <p:pic>
        <p:nvPicPr>
          <p:cNvPr id="1032" name="Picture 8" descr="Вывешивается в туалетах и напоминает о важности чистых рук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692696"/>
            <a:ext cx="4045289" cy="2030735"/>
          </a:xfrm>
          <a:prstGeom prst="rect">
            <a:avLst/>
          </a:prstGeom>
          <a:noFill/>
        </p:spPr>
      </p:pic>
      <p:pic>
        <p:nvPicPr>
          <p:cNvPr id="1034" name="Picture 10" descr="Вывешивается при входе в магазин или в прикассовой зоне. Напоминание о важности социального дистанцирования во время эпидемии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3356992"/>
            <a:ext cx="4005659" cy="26677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5212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Основные правила безопасного поведения на дороге для пешеходов: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28800"/>
            <a:ext cx="8784976" cy="4464496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выбегайте на дорогу перед приближающимся автомобилем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Выходите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 проезжую часть только убедившись в отсутствии приближающегося транспорта и слева, и справа.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Очень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опасен выход из-за стоящих у тротуара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автомашин, т.к. они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закрывают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обзор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дороги. Сначала нужно выглянуть на дорогу и оценить обстановку на ней и только убедившись в безопасности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переходить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ее.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выходе из автобуса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выбегайте из-за него на дорогу. Подождите, пока он отъедет, и только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потом, убедившись в отсутствии машин, переходите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дорогу.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выбегайте на дорогу вне зоны пешеходного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перехода.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выезжайте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 проезжую часть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скейтах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 роликовых коньках.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Опасно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играть в мяч и другие игры рядом с проезжей частью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omposedAridIndianelephant-size_restricted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065435">
            <a:off x="4924349" y="4887200"/>
            <a:ext cx="4488160" cy="2244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Правила поведения в школе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95736" y="1268760"/>
            <a:ext cx="6696744" cy="5256584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Нельзя</a:t>
            </a:r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бегать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школе,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драться, кричать, ругаться,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обзываться,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трогать чужие вещи,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нецензурно выражаться.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рисовать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 партах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стульях.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Надо: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уважительно относиться к школьникам, учителям.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здороваться и по уходу из школы прощаться со всеми взрослыми.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s12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429000"/>
            <a:ext cx="2186114" cy="31409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Правила поведения на уроке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6275040" cy="54726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Нельзя</a:t>
            </a:r>
            <a:r>
              <a:rPr lang="ru-RU" sz="2800" b="1" u="sng" dirty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выкрикивать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 места,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мешать другим ученикам, шуметь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уроке.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опаздывать на урок, прогуливать уроки.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b="1" u="sng" dirty="0">
                <a:latin typeface="Times New Roman" pitchFamily="18" charset="0"/>
                <a:cs typeface="Times New Roman" pitchFamily="18" charset="0"/>
              </a:rPr>
              <a:t>Надо: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1. внимательно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слушать, выполнять задания.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записывать в дневник домашнее задание.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поднимать руку, если есть вопросы.</a:t>
            </a:r>
          </a:p>
        </p:txBody>
      </p:sp>
      <p:pic>
        <p:nvPicPr>
          <p:cNvPr id="4" name="Рисунок 3" descr="1106633c7c0e5bbf72bba9b836d950e16db63f02230e70961b687e52ad4fee3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84168" y="2852936"/>
            <a:ext cx="2744699" cy="26741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Правила поведения в столовой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412776"/>
            <a:ext cx="5976664" cy="471338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Нельзя</a:t>
            </a:r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1. 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еуважительно относиться к труду поваров, еде.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Надо</a:t>
            </a:r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1. на обед идти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организованно.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2. соблюдать меры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предосторожности.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3. мыть руки перед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едой.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unnam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0152" y="3356992"/>
            <a:ext cx="3068960" cy="30689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293</Words>
  <Application>Microsoft Office PowerPoint</Application>
  <PresentationFormat>Экран (4:3)</PresentationFormat>
  <Paragraphs>34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Правила поведения</vt:lpstr>
      <vt:lpstr>Слайд 2</vt:lpstr>
      <vt:lpstr>Слайд 3</vt:lpstr>
      <vt:lpstr>Основные правила безопасного поведения на дороге для пешеходов:</vt:lpstr>
      <vt:lpstr>Правила поведения в школе</vt:lpstr>
      <vt:lpstr>Правила поведения на уроке</vt:lpstr>
      <vt:lpstr>Правила поведения в столовой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Правила поведения</dc:title>
  <dc:creator>Арс</dc:creator>
  <cp:lastModifiedBy>Арс</cp:lastModifiedBy>
  <cp:revision>6</cp:revision>
  <dcterms:created xsi:type="dcterms:W3CDTF">2020-08-31T17:14:00Z</dcterms:created>
  <dcterms:modified xsi:type="dcterms:W3CDTF">2020-08-31T17:55:10Z</dcterms:modified>
</cp:coreProperties>
</file>