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2" r:id="rId6"/>
    <p:sldId id="271" r:id="rId7"/>
    <p:sldId id="265" r:id="rId8"/>
    <p:sldId id="264" r:id="rId9"/>
    <p:sldId id="26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C058-1B97-4160-971B-10046DFB432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8BD02-08B0-4913-B3BC-2B005D55E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424624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А.Н. Островский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«Гроза»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9a9750597d0a2bb3e969d79b0fe09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7" y="692696"/>
            <a:ext cx="4257407" cy="58326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3284984"/>
            <a:ext cx="4032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Смысл названия пьесы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Особенность конфликта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образов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Протест Катерины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str_kater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9816" y="980728"/>
            <a:ext cx="9163816" cy="48902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Символический смысл названия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6847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Гроза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сообщает пьесе не только эмоциональное напряжение, но и ярко выраженный трагический колорит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Название пьесы. Природное явление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844824"/>
          <a:ext cx="7776864" cy="4145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432"/>
                <a:gridCol w="3888432"/>
              </a:tblGrid>
              <a:tr h="637570">
                <a:tc gridSpan="2">
                  <a:txBody>
                    <a:bodyPr/>
                    <a:lstStyle/>
                    <a:p>
                      <a:pPr algn="ctr"/>
                      <a:r>
                        <a:rPr lang="ru-RU" sz="4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Гроза</a:t>
                      </a:r>
                      <a:endParaRPr lang="ru-RU" sz="44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="0" dirty="0"/>
                    </a:p>
                  </a:txBody>
                  <a:tcPr/>
                </a:tc>
              </a:tr>
              <a:tr h="337001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благодать, которой «каждая… травка, каждый цветок радуется»</a:t>
                      </a:r>
                    </a:p>
                    <a:p>
                      <a:pPr algn="ctr"/>
                      <a:endParaRPr lang="ru-RU" sz="3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(для </a:t>
                      </a:r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Кулигина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3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калиновцы</a:t>
                      </a: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прячутся от неё, как от «напасти какой»</a:t>
                      </a:r>
                      <a:endParaRPr lang="ru-RU" sz="3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Название пьесы. Социальное 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амоубийство Катерины – потрясение для жителей города. Это вызов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кабановским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понятиям о нравственности.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Автор ставит вопрос перед читателем: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ли сохранить нравственность, честность в условиях города Калинова?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Социальный конфликт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Противостояние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96952"/>
            <a:ext cx="3654152" cy="95410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властители «тёмного царства»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780928"/>
            <a:ext cx="4572000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люди, зависящие от них, вынужденные сносить их самодурство и деспотизм, «терпеть, покуда терпится».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hape 6"/>
          <p:cNvCxnSpPr>
            <a:stCxn id="3" idx="2"/>
            <a:endCxn id="4" idx="1"/>
          </p:cNvCxnSpPr>
          <p:nvPr/>
        </p:nvCxnSpPr>
        <p:spPr>
          <a:xfrm rot="5400000">
            <a:off x="1849197" y="751203"/>
            <a:ext cx="1125126" cy="4320480"/>
          </a:xfrm>
          <a:prstGeom prst="bentConnector4">
            <a:avLst>
              <a:gd name="adj1" fmla="val 28800"/>
              <a:gd name="adj2" fmla="val 10529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stCxn id="3" idx="2"/>
            <a:endCxn id="5" idx="3"/>
          </p:cNvCxnSpPr>
          <p:nvPr/>
        </p:nvCxnSpPr>
        <p:spPr>
          <a:xfrm rot="16200000" flipH="1">
            <a:off x="6007986" y="912894"/>
            <a:ext cx="1339989" cy="4211960"/>
          </a:xfrm>
          <a:prstGeom prst="bentConnector4">
            <a:avLst>
              <a:gd name="adj1" fmla="val 16121"/>
              <a:gd name="adj2" fmla="val 105427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Система образов. Город Калинов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ostr_kalin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505"/>
          <a:stretch>
            <a:fillRect/>
          </a:stretch>
        </p:blipFill>
        <p:spPr>
          <a:xfrm>
            <a:off x="0" y="1700808"/>
            <a:ext cx="9144000" cy="44308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str_obrazy-groz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5833897"/>
          </a:xfrm>
        </p:spPr>
      </p:pic>
      <p:sp>
        <p:nvSpPr>
          <p:cNvPr id="5" name="Овал 4"/>
          <p:cNvSpPr/>
          <p:nvPr/>
        </p:nvSpPr>
        <p:spPr>
          <a:xfrm>
            <a:off x="1403648" y="1556792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16216" y="1556792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403648" y="2780928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88224" y="2780928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03648" y="3933056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44208" y="3933056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9552" y="4653136"/>
            <a:ext cx="1224136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380312" y="4653136"/>
            <a:ext cx="1152128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1560" y="4653136"/>
            <a:ext cx="216024" cy="7200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92280" y="4005064"/>
            <a:ext cx="576064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2780928"/>
            <a:ext cx="36004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1628800"/>
            <a:ext cx="108012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str_obrazy-groz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9144000" cy="58338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Внимание, вопрос!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53975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противостоянии каких героев ярче всего выражается основной драматургический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Кабаниха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Дикой</a:t>
            </a:r>
          </a:p>
          <a:p>
            <a:pPr marL="0" indent="5397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Катерина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Кабаниха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5397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Катерина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Тихон</a:t>
            </a:r>
          </a:p>
          <a:p>
            <a:pPr marL="0" indent="5397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Кулигин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Дикой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789040"/>
            <a:ext cx="4824536" cy="576064"/>
          </a:xfrm>
          <a:prstGeom prst="rect">
            <a:avLst/>
          </a:prstGeom>
          <a:noFill/>
          <a:ln>
            <a:solidFill>
              <a:srgbClr val="FF000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А.Н. Островский «Гроза»</vt:lpstr>
      <vt:lpstr>Символический смысл названия</vt:lpstr>
      <vt:lpstr>Название пьесы. Природное явление</vt:lpstr>
      <vt:lpstr>Название пьесы. Социальное явление</vt:lpstr>
      <vt:lpstr>Социальный конфликт</vt:lpstr>
      <vt:lpstr>Система образов. Город Калинов</vt:lpstr>
      <vt:lpstr>Презентация PowerPoint</vt:lpstr>
      <vt:lpstr>Презентация PowerPoint</vt:lpstr>
      <vt:lpstr>Внимание, вопрос!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А.Н. Островский «Гроза»</dc:title>
  <cp:lastModifiedBy>Windows User</cp:lastModifiedBy>
  <cp:revision>17</cp:revision>
  <dcterms:created xsi:type="dcterms:W3CDTF">2022-11-14T18:53:20Z</dcterms:created>
  <dcterms:modified xsi:type="dcterms:W3CDTF">2023-10-31T20:07:07Z</dcterms:modified>
</cp:coreProperties>
</file>