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Здоровый о здоровье не думает.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В здоровом теле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здоровый дух.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Здоровье за деньги не купишь.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Ум да здоровье всего дороже.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Здоровьем слаб, так и духом не герой.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Здоровая душа и телом здорова.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Силушка по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жилушкам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огнем бежит.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Здоровье всего дороже.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Здоров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скачет, захворал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плачет.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ФИЗИЧЕСКОЕ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ДУШЕВНОЕ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ВЫСОКИЙ </a:t>
            </a:r>
            <a:r>
              <a:rPr lang="ru-RU" dirty="0"/>
              <a:t>УРОВЕНЬ ДВИГАТЕЛЬНОЙ АКТИВНОСТИ</a:t>
            </a:r>
          </a:p>
          <a:p>
            <a:r>
              <a:rPr lang="ru-RU" dirty="0"/>
              <a:t>ХОРШЕЕ НАСТРОЕНИЕ</a:t>
            </a:r>
          </a:p>
          <a:p>
            <a:r>
              <a:rPr lang="ru-RU" dirty="0"/>
              <a:t>ПРАВИЛЬНОЕ ПИТАНИЕ</a:t>
            </a:r>
          </a:p>
          <a:p>
            <a:r>
              <a:rPr lang="ru-RU" dirty="0"/>
              <a:t>ИНТЕРЕС К ЖИЗНИ</a:t>
            </a:r>
          </a:p>
          <a:p>
            <a:r>
              <a:rPr lang="ru-RU" dirty="0"/>
              <a:t>ЗДОРОВЫЙ СОН</a:t>
            </a:r>
          </a:p>
          <a:p>
            <a:r>
              <a:rPr lang="ru-RU" dirty="0"/>
              <a:t>СТРЕМЛЕНИЕ ДОСТИЧЬ ВО ЧТО БЫ ТО НИ СТАЛО ПОСТАВЛЕННЫХ ЦЕЛЕЙ</a:t>
            </a:r>
          </a:p>
          <a:p>
            <a:r>
              <a:rPr lang="ru-RU" dirty="0"/>
              <a:t>СОБЛЮДЕНИЕ ЛИЧНОЙ ГИГИЕНЫ</a:t>
            </a:r>
          </a:p>
          <a:p>
            <a:r>
              <a:rPr lang="ru-RU" dirty="0"/>
              <a:t>ОТСУТСТВИЕ АГРЕССИИ</a:t>
            </a:r>
          </a:p>
          <a:p>
            <a:r>
              <a:rPr lang="ru-RU" dirty="0"/>
              <a:t>АКТИВНЫЙ ОТДЫХ</a:t>
            </a:r>
          </a:p>
          <a:p>
            <a:r>
              <a:rPr lang="ru-RU" dirty="0"/>
              <a:t>ПРОЯВЛЕНИЕ ПОЛОЖИТЕЛЬНЫХ ЭМОЦИЙ: РАДОСТЬ, СЧАСТЬЕ…</a:t>
            </a:r>
          </a:p>
          <a:p>
            <a:r>
              <a:rPr lang="ru-RU" dirty="0"/>
              <a:t>ОТСУТСВИЕ ВРЕДНЫХ ПРИВЫЧЕК</a:t>
            </a:r>
          </a:p>
          <a:p>
            <a:r>
              <a:rPr lang="ru-RU" dirty="0"/>
              <a:t>АДЕКВАТНАЯ САМООЦЕНКА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СВЯЗАНО ФИЗИЧЕСКОЕ И ДУШЕВНОЕ ЗДОРОВЬЕ?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Ф. де Ларошфуко</a:t>
            </a:r>
            <a:r>
              <a:rPr lang="ru-RU" b="1" dirty="0"/>
              <a:t> говорил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«Здоровье – это тот подарок, который человек может подарить себе, и отнять у себя». </a:t>
            </a:r>
            <a:endParaRPr lang="ru-RU" b="1" dirty="0" smtClean="0"/>
          </a:p>
          <a:p>
            <a:endParaRPr lang="ru-RU" dirty="0"/>
          </a:p>
          <a:p>
            <a:pPr algn="ctr">
              <a:buNone/>
            </a:pPr>
            <a:r>
              <a:rPr lang="ru-RU" dirty="0" smtClean="0"/>
              <a:t>ЧТО ОН ИМЕЛ В ВИДУ?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АЛГОРИТМ ДЕЙСТВИЙ ДЛЯ ТОГО, ЧТОБЫ БЫТЬ ЗДОРОВЫМ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000" b="1" dirty="0"/>
              <a:t>Правильно питаться.</a:t>
            </a:r>
          </a:p>
          <a:p>
            <a:pPr lvl="0"/>
            <a:r>
              <a:rPr lang="ru-RU" sz="5000" b="1" dirty="0"/>
              <a:t>Соблюдать правила личной гигиены.</a:t>
            </a:r>
          </a:p>
          <a:p>
            <a:pPr lvl="0"/>
            <a:r>
              <a:rPr lang="ru-RU" sz="5000" b="1" dirty="0"/>
              <a:t>Вести здоровый образ жизни.</a:t>
            </a:r>
          </a:p>
          <a:p>
            <a:pPr lvl="0"/>
            <a:r>
              <a:rPr lang="ru-RU" sz="5000" b="1" dirty="0"/>
              <a:t>Отдавать предпочтение активным формам отдыха.</a:t>
            </a:r>
          </a:p>
          <a:p>
            <a:pPr lvl="0"/>
            <a:r>
              <a:rPr lang="ru-RU" sz="5000" b="1" dirty="0"/>
              <a:t>Соблюдать режим дня.</a:t>
            </a:r>
          </a:p>
          <a:p>
            <a:pPr lvl="0"/>
            <a:r>
              <a:rPr lang="ru-RU" sz="5000" b="1" dirty="0"/>
              <a:t>Соблюдать правила здорового сна.</a:t>
            </a:r>
          </a:p>
          <a:p>
            <a:pPr lvl="0"/>
            <a:r>
              <a:rPr lang="ru-RU" sz="5000" b="1" dirty="0"/>
              <a:t>Закаляться.</a:t>
            </a:r>
          </a:p>
          <a:p>
            <a:pPr lvl="0"/>
            <a:r>
              <a:rPr lang="ru-RU" sz="5000" b="1" dirty="0"/>
              <a:t>Своевременно при необходимости обращаться к врачу.</a:t>
            </a:r>
          </a:p>
          <a:p>
            <a:pPr lvl="0"/>
            <a:r>
              <a:rPr lang="ru-RU" sz="5000" b="1" dirty="0"/>
              <a:t>Не переутомляться умственной работой.</a:t>
            </a:r>
          </a:p>
          <a:p>
            <a:pPr lvl="0"/>
            <a:r>
              <a:rPr lang="ru-RU" sz="5000" b="1" dirty="0"/>
              <a:t>Поддерживать позитивные, теплые, доверительные отношения с людьми.</a:t>
            </a:r>
          </a:p>
          <a:p>
            <a:pPr lvl="0"/>
            <a:r>
              <a:rPr lang="ru-RU" sz="5000" b="1" dirty="0" err="1"/>
              <a:t>Принимайть</a:t>
            </a:r>
            <a:r>
              <a:rPr lang="ru-RU" sz="5000" b="1" dirty="0"/>
              <a:t> себя такими, какие Вы есть.</a:t>
            </a:r>
          </a:p>
          <a:p>
            <a:pPr lvl="0"/>
            <a:r>
              <a:rPr lang="ru-RU" sz="5000" b="1" dirty="0"/>
              <a:t>Уметь проигрывать.</a:t>
            </a:r>
          </a:p>
          <a:p>
            <a:pPr lvl="0"/>
            <a:r>
              <a:rPr lang="ru-RU" sz="5000" b="1" dirty="0"/>
              <a:t> Определить цель и двигаться к ней.</a:t>
            </a:r>
          </a:p>
          <a:p>
            <a:pPr lvl="0"/>
            <a:r>
              <a:rPr lang="ru-RU" sz="5000" b="1" dirty="0"/>
              <a:t>Наслаждаться прекрасным.</a:t>
            </a:r>
          </a:p>
          <a:p>
            <a:pPr lvl="0"/>
            <a:r>
              <a:rPr lang="ru-RU" sz="5000" b="1" dirty="0"/>
              <a:t>Научиться управлять своими эмоциями.</a:t>
            </a:r>
          </a:p>
          <a:p>
            <a:pPr lvl="0"/>
            <a:r>
              <a:rPr lang="ru-RU" sz="5000" b="1" dirty="0"/>
              <a:t>Стремиться к самосовершенствованию, реализации себя. Важный аспект — открытость новому опыту. </a:t>
            </a:r>
          </a:p>
          <a:p>
            <a:pPr lvl="0"/>
            <a:r>
              <a:rPr lang="ru-RU" sz="5000" b="1" dirty="0"/>
              <a:t>Развивать свои таланты и интересы.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ВЫДЕЛИТЕ В АЛГОРИТМЕ ТЕ ПУНКТЫ, НАД КОТОРЫМИ ВАМ </a:t>
            </a:r>
            <a:r>
              <a:rPr lang="ru-RU" smtClean="0">
                <a:solidFill>
                  <a:srgbClr val="FF0000"/>
                </a:solidFill>
              </a:rPr>
              <a:t>СТОИТ ПОТРУДИТЬСЯ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217</Words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ФИЗИЧЕСКОЕ ДУШЕВНОЕ </vt:lpstr>
      <vt:lpstr>КАК СВЯЗАНО ФИЗИЧЕСКОЕ И ДУШЕВНОЕ ЗДОРОВЬЕ?</vt:lpstr>
      <vt:lpstr>Слайд 4</vt:lpstr>
      <vt:lpstr>АЛГОРИТМ ДЕЙСТВИЙ ДЛЯ ТОГО, ЧТОБЫ БЫТЬ ЗДОРОВЫМ</vt:lpstr>
      <vt:lpstr>ВЫДЕЛИТЕ В АЛГОРИТМЕ ТЕ ПУНКТЫ, НАД КОТОРЫМИ ВАМ СТОИТ ПОТРУДИТЬСЯ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 Windows</cp:lastModifiedBy>
  <cp:revision>10</cp:revision>
  <dcterms:created xsi:type="dcterms:W3CDTF">2023-04-23T14:47:32Z</dcterms:created>
  <dcterms:modified xsi:type="dcterms:W3CDTF">2023-04-24T07:30:10Z</dcterms:modified>
</cp:coreProperties>
</file>