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72400" cy="22987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 ЭФФЕКТИВНО ПОДГОТОВИТЬ И ПРОВЕСТИ РОДИТЕЛЬСКОЕ СОБРАНИЕ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10001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ВИДЫ СОБРАНИЙ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400800" cy="364333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ОРГАНИЗАЦИОННЫЕ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ТЕМАТИЧЕСКИЕ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ИТОГОВЫЕ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ПЛАНОВЫЕ, ВНЕПЛАНОВЫЕ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СОБРАНИЙ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 Традиционное собрание.</a:t>
            </a:r>
          </a:p>
          <a:p>
            <a:r>
              <a:rPr lang="ru-RU" dirty="0" smtClean="0"/>
              <a:t>Консилиум.</a:t>
            </a:r>
          </a:p>
          <a:p>
            <a:r>
              <a:rPr lang="ru-RU" dirty="0" smtClean="0"/>
              <a:t> Дискуссия.</a:t>
            </a:r>
          </a:p>
          <a:p>
            <a:r>
              <a:rPr lang="ru-RU" dirty="0" smtClean="0"/>
              <a:t> Деловая игра.</a:t>
            </a:r>
          </a:p>
          <a:p>
            <a:r>
              <a:rPr lang="ru-RU" dirty="0" smtClean="0"/>
              <a:t>Психолого-педагогический всеобуч. </a:t>
            </a:r>
          </a:p>
          <a:p>
            <a:r>
              <a:rPr lang="ru-RU" dirty="0" smtClean="0"/>
              <a:t>Творческий отчет.</a:t>
            </a:r>
          </a:p>
          <a:p>
            <a:r>
              <a:rPr lang="ru-RU" dirty="0" smtClean="0"/>
              <a:t> Конференция отцов.</a:t>
            </a:r>
          </a:p>
          <a:p>
            <a:r>
              <a:rPr lang="ru-RU" dirty="0" smtClean="0"/>
              <a:t>Собрание мам.</a:t>
            </a:r>
          </a:p>
          <a:p>
            <a:r>
              <a:rPr lang="ru-RU" dirty="0" smtClean="0"/>
              <a:t> Родительские посиделки.</a:t>
            </a:r>
          </a:p>
          <a:p>
            <a:r>
              <a:rPr lang="ru-RU" dirty="0" smtClean="0"/>
              <a:t> Час вопросов и ответов.</a:t>
            </a:r>
          </a:p>
          <a:p>
            <a:r>
              <a:rPr lang="ru-RU" dirty="0" smtClean="0"/>
              <a:t> Педагогическая мастерская.</a:t>
            </a:r>
          </a:p>
          <a:p>
            <a:r>
              <a:rPr lang="ru-RU" dirty="0" err="1" smtClean="0"/>
              <a:t>Организационно-деятельностная</a:t>
            </a:r>
            <a:r>
              <a:rPr lang="ru-RU" dirty="0" smtClean="0"/>
              <a:t> игра. </a:t>
            </a:r>
          </a:p>
          <a:p>
            <a:r>
              <a:rPr lang="ru-RU" dirty="0" smtClean="0"/>
              <a:t>Родительский практикум  </a:t>
            </a:r>
          </a:p>
          <a:p>
            <a:r>
              <a:rPr lang="ru-RU" dirty="0" smtClean="0"/>
              <a:t>Обмен мнениями.</a:t>
            </a:r>
          </a:p>
          <a:p>
            <a:r>
              <a:rPr lang="ru-RU" dirty="0" smtClean="0"/>
              <a:t> Лекция.</a:t>
            </a:r>
          </a:p>
          <a:p>
            <a:r>
              <a:rPr lang="ru-RU" dirty="0" smtClean="0"/>
              <a:t>Беседа. </a:t>
            </a:r>
          </a:p>
          <a:p>
            <a:r>
              <a:rPr lang="ru-RU" dirty="0" smtClean="0"/>
              <a:t>Круг общения. </a:t>
            </a:r>
          </a:p>
          <a:p>
            <a:r>
              <a:rPr lang="ru-RU" dirty="0" smtClean="0"/>
              <a:t> Диспут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РОДИТЕЛЬСКИХ СОБРАНИЙ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Общие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Согласование, координация, интеграция усилий школы и семьи в создании условий для развития духовно богатой, нравственно-чистой, физически здоровой личности ребенка.</a:t>
            </a:r>
          </a:p>
          <a:p>
            <a:r>
              <a:rPr lang="ru-RU" dirty="0" smtClean="0"/>
              <a:t>Повышение педагогической культуры родителей.</a:t>
            </a:r>
          </a:p>
          <a:p>
            <a:r>
              <a:rPr lang="ru-RU" dirty="0" smtClean="0"/>
              <a:t>Повышение активности в жизни класса.</a:t>
            </a:r>
          </a:p>
          <a:p>
            <a:r>
              <a:rPr lang="ru-RU" dirty="0" smtClean="0"/>
              <a:t>Повышение ответственности за воспитание учащихся.</a:t>
            </a:r>
          </a:p>
          <a:p>
            <a:r>
              <a:rPr lang="ru-RU" b="1" u="sng" dirty="0" smtClean="0"/>
              <a:t>Частные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Повышение педагогической культуры родителей по конкретному вопросу.</a:t>
            </a:r>
          </a:p>
          <a:p>
            <a:r>
              <a:rPr lang="ru-RU" dirty="0" smtClean="0"/>
              <a:t>Сплочение родительского коллектива.</a:t>
            </a:r>
          </a:p>
          <a:p>
            <a:r>
              <a:rPr lang="ru-RU" dirty="0" smtClean="0"/>
              <a:t>Вовлечение пап и мам в подготовку конкретных мероприятий.</a:t>
            </a:r>
          </a:p>
          <a:p>
            <a:r>
              <a:rPr lang="ru-RU" dirty="0" smtClean="0"/>
              <a:t>Выработка коллективных решений и единых требований к воспитанию детей.</a:t>
            </a:r>
          </a:p>
          <a:p>
            <a:r>
              <a:rPr lang="ru-RU" dirty="0" smtClean="0"/>
              <a:t>Пропаганда успешного опыта семейного воспитания.</a:t>
            </a:r>
          </a:p>
          <a:p>
            <a:r>
              <a:rPr lang="ru-RU" dirty="0" smtClean="0"/>
              <a:t>Профилактика неверных действий по отношению к своему сыну или дочери.</a:t>
            </a:r>
          </a:p>
          <a:p>
            <a:r>
              <a:rPr lang="ru-RU" dirty="0" smtClean="0"/>
              <a:t>Подведение итогов совместной деятельности педагогов, учащихся и родителей за полугодие,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ЭТАПЫ ПОДГОТОВКИ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РОДИТЕЛЬСКОГО СОБРАНИЯ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9749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I этап. Выбор темы.</a:t>
            </a:r>
            <a:endParaRPr lang="ru-RU" dirty="0" smtClean="0"/>
          </a:p>
          <a:p>
            <a:r>
              <a:rPr lang="ru-RU" b="1" dirty="0" smtClean="0"/>
              <a:t>II этап. Определение целей собрания.</a:t>
            </a:r>
            <a:endParaRPr lang="ru-RU" dirty="0" smtClean="0"/>
          </a:p>
          <a:p>
            <a:r>
              <a:rPr lang="ru-RU" b="1" dirty="0" smtClean="0"/>
              <a:t>III этап. Изучение научно-методической литературы.</a:t>
            </a:r>
            <a:endParaRPr lang="ru-RU" dirty="0" smtClean="0"/>
          </a:p>
          <a:p>
            <a:r>
              <a:rPr lang="ru-RU" b="1" dirty="0" smtClean="0"/>
              <a:t>IV этап. Проведение микроисследования.</a:t>
            </a:r>
            <a:endParaRPr lang="ru-RU" dirty="0" smtClean="0"/>
          </a:p>
          <a:p>
            <a:r>
              <a:rPr lang="ru-RU" b="1" dirty="0" smtClean="0"/>
              <a:t>V этап. Определение вида, формы и этапов родительского собрания, способов и приемов работы его участников.</a:t>
            </a:r>
            <a:endParaRPr lang="ru-RU" dirty="0" smtClean="0"/>
          </a:p>
          <a:p>
            <a:r>
              <a:rPr lang="ru-RU" b="1" dirty="0" smtClean="0"/>
              <a:t>VI этап. Приглашение на собрание родителей и других участников.</a:t>
            </a:r>
            <a:endParaRPr lang="ru-RU" dirty="0" smtClean="0"/>
          </a:p>
          <a:p>
            <a:r>
              <a:rPr lang="ru-RU" b="1" dirty="0" smtClean="0"/>
              <a:t>VII этап. Подготовка решения собрания, его рекомендаций, памяток родителям.</a:t>
            </a:r>
            <a:endParaRPr lang="ru-RU" dirty="0" smtClean="0"/>
          </a:p>
          <a:p>
            <a:r>
              <a:rPr lang="ru-RU" b="1" dirty="0" smtClean="0"/>
              <a:t>VIII этап. Оборудование места собрания, оформление.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ЭТАПЫ ПРОВЕДЕНИЯ РОДИТЕЛЬСКОГО СОБРАНИЯ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Вступительная часть</a:t>
            </a:r>
            <a:endParaRPr lang="ru-RU" dirty="0" smtClean="0"/>
          </a:p>
          <a:p>
            <a:r>
              <a:rPr lang="ru-RU" b="1" dirty="0" smtClean="0"/>
              <a:t>Основная часть</a:t>
            </a:r>
            <a:endParaRPr lang="ru-RU" dirty="0" smtClean="0"/>
          </a:p>
          <a:p>
            <a:r>
              <a:rPr lang="ru-RU" b="1" smtClean="0"/>
              <a:t>Заключительная часть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Правила успешного родительского собрания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Уважайте!                                </a:t>
            </a:r>
          </a:p>
          <a:p>
            <a:pPr lvl="0"/>
            <a:r>
              <a:rPr lang="ru-RU" b="1" dirty="0" smtClean="0"/>
              <a:t>Помогайте!                              </a:t>
            </a:r>
          </a:p>
          <a:p>
            <a:pPr lvl="0"/>
            <a:r>
              <a:rPr lang="ru-RU" b="1" dirty="0" smtClean="0"/>
              <a:t>Объясняйте!                            </a:t>
            </a:r>
          </a:p>
          <a:p>
            <a:pPr lvl="0"/>
            <a:r>
              <a:rPr lang="ru-RU" b="1" dirty="0" smtClean="0"/>
              <a:t>Доверяйте!</a:t>
            </a:r>
          </a:p>
          <a:p>
            <a:pPr lvl="0"/>
            <a:r>
              <a:rPr lang="ru-RU" b="1" dirty="0" smtClean="0"/>
              <a:t>Учитесь!</a:t>
            </a:r>
          </a:p>
          <a:p>
            <a:pPr lvl="0"/>
            <a:r>
              <a:rPr lang="ru-RU" b="1" dirty="0" smtClean="0"/>
              <a:t>Спрашивайте!</a:t>
            </a:r>
          </a:p>
          <a:p>
            <a:pPr lvl="0"/>
            <a:r>
              <a:rPr lang="ru-RU" b="1" dirty="0" smtClean="0"/>
              <a:t>Благодарите!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Говорите о проблеме, а не о персоналиях.</a:t>
            </a:r>
          </a:p>
          <a:p>
            <a:pPr lvl="0"/>
            <a:r>
              <a:rPr lang="ru-RU" dirty="0" smtClean="0"/>
              <a:t>Отмечайте успехи и резервы. </a:t>
            </a:r>
            <a:r>
              <a:rPr lang="ru-RU" b="1" dirty="0" smtClean="0"/>
              <a:t>Никаких обсуждений конкретного ребенка! </a:t>
            </a:r>
            <a:r>
              <a:rPr lang="ru-RU" dirty="0" smtClean="0"/>
              <a:t>Если хвалите, то всех - за что-нибудь.</a:t>
            </a:r>
          </a:p>
          <a:p>
            <a:pPr lvl="0"/>
            <a:r>
              <a:rPr lang="ru-RU" dirty="0" smtClean="0"/>
              <a:t>Классный руководитель не диктует правильное решение, а стимулирует к его поиску коллектив родителей.</a:t>
            </a:r>
          </a:p>
          <a:p>
            <a:pPr lvl="0"/>
            <a:r>
              <a:rPr lang="ru-RU" dirty="0" smtClean="0"/>
              <a:t>Используйте </a:t>
            </a:r>
            <a:r>
              <a:rPr lang="ru-RU" b="1" dirty="0" smtClean="0"/>
              <a:t>наглядные примеры </a:t>
            </a:r>
            <a:r>
              <a:rPr lang="ru-RU" dirty="0" smtClean="0"/>
              <a:t>- как надо, как правильно.</a:t>
            </a:r>
          </a:p>
          <a:p>
            <a:pPr lvl="0"/>
            <a:r>
              <a:rPr lang="ru-RU" dirty="0" smtClean="0"/>
              <a:t>Не превращайте индивидуальную консультацию в показательную (с одним говорю - все стоят кругом и слушают).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293</Words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ЭФФЕКТИВНО ПОДГОТОВИТЬ И ПРОВЕСТИ РОДИТЕЛЬСКОЕ СОБРАНИЕ</vt:lpstr>
      <vt:lpstr>ВИДЫ СОБРАНИЙ</vt:lpstr>
      <vt:lpstr>ФОРМЫ СОБРАНИЙ</vt:lpstr>
      <vt:lpstr>ЦЕЛИ РОДИТЕЛЬСКИХ СОБРАНИЙ</vt:lpstr>
      <vt:lpstr>ЭТАПЫ ПОДГОТОВКИ  РОДИТЕЛЬСКОГО СОБРАНИЯ</vt:lpstr>
      <vt:lpstr>ЭТАПЫ ПРОВЕДЕНИЯ РОДИТЕЛЬСКОГО СОБРАНИЯ </vt:lpstr>
      <vt:lpstr>Правила успешного родительского собрания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ЭФФЕКТИВНО ПОДГОТОВИТЬ И ПРОВЕСТИ РОДИТЕЛЬСКОЕ СОБРАНИЕ</dc:title>
  <dc:creator>УИК-2210</dc:creator>
  <cp:lastModifiedBy>Пользователь Windows</cp:lastModifiedBy>
  <cp:revision>9</cp:revision>
  <dcterms:created xsi:type="dcterms:W3CDTF">2022-09-12T09:26:23Z</dcterms:created>
  <dcterms:modified xsi:type="dcterms:W3CDTF">2023-04-24T07:33:41Z</dcterms:modified>
</cp:coreProperties>
</file>