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9856-613A-40F9-8AD7-CEC285BE9F78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8E6C-2E6A-47CD-B34B-A4B20E6C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01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9856-613A-40F9-8AD7-CEC285BE9F78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8E6C-2E6A-47CD-B34B-A4B20E6C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78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9856-613A-40F9-8AD7-CEC285BE9F78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8E6C-2E6A-47CD-B34B-A4B20E6C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8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9856-613A-40F9-8AD7-CEC285BE9F78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8E6C-2E6A-47CD-B34B-A4B20E6C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9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9856-613A-40F9-8AD7-CEC285BE9F78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8E6C-2E6A-47CD-B34B-A4B20E6C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6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9856-613A-40F9-8AD7-CEC285BE9F78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8E6C-2E6A-47CD-B34B-A4B20E6C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9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9856-613A-40F9-8AD7-CEC285BE9F78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8E6C-2E6A-47CD-B34B-A4B20E6C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6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9856-613A-40F9-8AD7-CEC285BE9F78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8E6C-2E6A-47CD-B34B-A4B20E6C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18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9856-613A-40F9-8AD7-CEC285BE9F78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8E6C-2E6A-47CD-B34B-A4B20E6C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5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9856-613A-40F9-8AD7-CEC285BE9F78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8E6C-2E6A-47CD-B34B-A4B20E6C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49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9856-613A-40F9-8AD7-CEC285BE9F78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8E6C-2E6A-47CD-B34B-A4B20E6C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00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99856-613A-40F9-8AD7-CEC285BE9F78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98E6C-2E6A-47CD-B34B-A4B20E6C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0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nachalo4ka.ru/wp-content/uploads/2014/05/Leto-nasekomyie-shablon-prevyu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70247" cy="69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69269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Семейные традиции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30" name="Picture 6" descr="http://image.shutterstock.com/z/stock-vector-big-happy-family-outdoors-2241199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r="1817" b="9976"/>
          <a:stretch/>
        </p:blipFill>
        <p:spPr bwMode="auto">
          <a:xfrm>
            <a:off x="2034538" y="1881772"/>
            <a:ext cx="4857751" cy="315123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8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nachalo4ka.ru/wp-content/uploads/2014/05/Leto-nasekomyie-shablon-prevyu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1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75608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3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Зачем нужны семейные традиции</a:t>
            </a:r>
            <a:endParaRPr lang="ru-RU" sz="43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98884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Семейные традиции – это духовная атмосфера, которая составляет: распорядок дня, обычаи, уклад жизни и привычки всех членов семьи.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57472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nachalo4ka.ru/wp-content/uploads/2014/05/Leto-nasekomyie-shablon-prevyu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8466" y="419602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Условия существования семейных традиций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2276872"/>
            <a:ext cx="73517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Традиция должна быть </a:t>
            </a:r>
            <a:r>
              <a:rPr lang="ru-RU" dirty="0" smtClean="0">
                <a:solidFill>
                  <a:srgbClr val="FF0000"/>
                </a:solidFill>
              </a:rPr>
              <a:t>приятной</a:t>
            </a:r>
            <a:r>
              <a:rPr lang="ru-RU" dirty="0" smtClean="0"/>
              <a:t> и приносить </a:t>
            </a:r>
            <a:r>
              <a:rPr lang="ru-RU" dirty="0" smtClean="0">
                <a:solidFill>
                  <a:srgbClr val="FF0000"/>
                </a:solidFill>
              </a:rPr>
              <a:t>удовольствие</a:t>
            </a:r>
            <a:r>
              <a:rPr lang="ru-RU" dirty="0" smtClean="0"/>
              <a:t> всем членам семьи;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Традиция должна выполнятся </a:t>
            </a:r>
            <a:r>
              <a:rPr lang="ru-RU" dirty="0" smtClean="0">
                <a:solidFill>
                  <a:srgbClr val="FF0000"/>
                </a:solidFill>
              </a:rPr>
              <a:t>регулярно</a:t>
            </a:r>
            <a:r>
              <a:rPr lang="ru-RU" dirty="0" smtClean="0"/>
              <a:t>, а не от случая к случаю;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Традиция должна быть </a:t>
            </a:r>
            <a:r>
              <a:rPr lang="ru-RU" dirty="0" smtClean="0">
                <a:solidFill>
                  <a:srgbClr val="FF0000"/>
                </a:solidFill>
              </a:rPr>
              <a:t>эффектной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0000"/>
                </a:solidFill>
              </a:rPr>
              <a:t>эффективной</a:t>
            </a:r>
            <a:r>
              <a:rPr lang="ru-RU" dirty="0" smtClean="0"/>
              <a:t>: удивлять, радовать, запоминаться;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Традиция должна быть </a:t>
            </a:r>
            <a:r>
              <a:rPr lang="ru-RU" dirty="0" smtClean="0">
                <a:solidFill>
                  <a:srgbClr val="FF0000"/>
                </a:solidFill>
              </a:rPr>
              <a:t>естественной</a:t>
            </a:r>
            <a:r>
              <a:rPr lang="ru-RU" dirty="0" smtClean="0"/>
              <a:t> не нужно надуманных и пафосных ритуалов, </a:t>
            </a:r>
            <a:r>
              <a:rPr lang="ru-RU" dirty="0" smtClean="0">
                <a:solidFill>
                  <a:srgbClr val="FF0000"/>
                </a:solidFill>
              </a:rPr>
              <a:t>простенько, но со вкусом</a:t>
            </a:r>
            <a:r>
              <a:rPr lang="ru-RU" dirty="0" smtClean="0"/>
              <a:t>, как говориться;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Формируйте традицию, </a:t>
            </a:r>
            <a:r>
              <a:rPr lang="ru-RU" dirty="0" smtClean="0">
                <a:solidFill>
                  <a:srgbClr val="FF0000"/>
                </a:solidFill>
              </a:rPr>
              <a:t>с любовью и для блага</a:t>
            </a:r>
            <a:r>
              <a:rPr lang="ru-RU" dirty="0" smtClean="0"/>
              <a:t>, а не для жестких воспитательных рамок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27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nachalo4ka.ru/wp-content/uploads/2014/05/Leto-nasekomyie-shablon-prevyu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1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476672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Семейные праздники и традиции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1819563"/>
            <a:ext cx="720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sz="2000" dirty="0" smtClean="0"/>
              <a:t>Дни рождения;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dirty="0" smtClean="0"/>
              <a:t>Новый год;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dirty="0" smtClean="0"/>
              <a:t>День свадьбы;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dirty="0" smtClean="0"/>
              <a:t>Православные праздники (Рождество, Масленица, Пасха, Троица);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dirty="0" smtClean="0"/>
              <a:t>Занятия спортом (бассейн, катание на велосипедах и </a:t>
            </a:r>
            <a:r>
              <a:rPr lang="ru-RU" sz="2000" dirty="0" err="1" smtClean="0"/>
              <a:t>д.т</a:t>
            </a:r>
            <a:r>
              <a:rPr lang="ru-RU" sz="2000" dirty="0" smtClean="0"/>
              <a:t>.);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dirty="0" smtClean="0"/>
              <a:t>Походы, театры, кино, развлекательные центры;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dirty="0" smtClean="0"/>
              <a:t>Совместный отпуск;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dirty="0" smtClean="0"/>
              <a:t>Игры (шахматы, шашка, домино и т.д.);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dirty="0" smtClean="0"/>
              <a:t>Альбомы;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dirty="0" smtClean="0"/>
              <a:t>Генеалогическое дерево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71211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165</Words>
  <Application>Microsoft Office PowerPoint</Application>
  <PresentationFormat>Экран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buh</dc:creator>
  <cp:lastModifiedBy>buh</cp:lastModifiedBy>
  <cp:revision>5</cp:revision>
  <dcterms:created xsi:type="dcterms:W3CDTF">2017-06-14T12:33:54Z</dcterms:created>
  <dcterms:modified xsi:type="dcterms:W3CDTF">2017-06-14T13:19:38Z</dcterms:modified>
</cp:coreProperties>
</file>