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02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1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5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43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31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93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5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919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46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01B5-65F2-4F3E-876D-C528C0AFE98E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A6B8-E397-4F64-AD80-5F1E0CD6A0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01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 Кольцова</dc:creator>
  <cp:lastModifiedBy>Софья Кольцова</cp:lastModifiedBy>
  <cp:revision>1</cp:revision>
  <dcterms:created xsi:type="dcterms:W3CDTF">2021-04-26T14:30:11Z</dcterms:created>
  <dcterms:modified xsi:type="dcterms:W3CDTF">2021-04-26T15:51:52Z</dcterms:modified>
</cp:coreProperties>
</file>