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97" r:id="rId13"/>
    <p:sldId id="299" r:id="rId14"/>
    <p:sldId id="298" r:id="rId15"/>
    <p:sldId id="300" r:id="rId16"/>
    <p:sldId id="301" r:id="rId17"/>
    <p:sldId id="302" r:id="rId18"/>
    <p:sldId id="303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78" r:id="rId3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3" cy="1531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327" y="541146"/>
            <a:ext cx="4849495" cy="132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7260" y="2561336"/>
            <a:ext cx="7185025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arnis.ru/661716/" TargetMode="External"/><Relationship Id="rId3" Type="http://schemas.openxmlformats.org/officeDocument/2006/relationships/image" Target="../media/image74.png"/><Relationship Id="rId7" Type="http://schemas.openxmlformats.org/officeDocument/2006/relationships/hyperlink" Target="https://www.learnis.ru/644168/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earnis.ru/167327/" TargetMode="External"/><Relationship Id="rId5" Type="http://schemas.openxmlformats.org/officeDocument/2006/relationships/image" Target="../media/image75.png"/><Relationship Id="rId10" Type="http://schemas.openxmlformats.org/officeDocument/2006/relationships/image" Target="../media/image76.png"/><Relationship Id="rId4" Type="http://schemas.openxmlformats.org/officeDocument/2006/relationships/hyperlink" Target="https://disk.yandex.ru/d/5yNqh9seKdHSXg" TargetMode="External"/><Relationship Id="rId9" Type="http://schemas.openxmlformats.org/officeDocument/2006/relationships/hyperlink" Target="https://www.learnis.ru/68576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orlyatarussia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orlyatarussia.ru/" TargetMode="External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hyperlink" Target="mailto:orlyatarf@rdcentr.ru" TargetMode="External"/><Relationship Id="rId4" Type="http://schemas.openxmlformats.org/officeDocument/2006/relationships/image" Target="../media/image107.png"/><Relationship Id="rId9" Type="http://schemas.openxmlformats.org/officeDocument/2006/relationships/hyperlink" Target="mailto:or@orlyonok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6938" y="3405377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61160" y="1523"/>
            <a:ext cx="10530840" cy="6856730"/>
            <a:chOff x="1661160" y="1523"/>
            <a:chExt cx="10530840" cy="685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0" y="1629156"/>
              <a:ext cx="6882384" cy="3557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523"/>
              <a:ext cx="2590800" cy="2513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507" y="2464307"/>
              <a:ext cx="818388" cy="1328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27919" y="76200"/>
              <a:ext cx="2113787" cy="1787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960" y="3784091"/>
              <a:ext cx="1844040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707" y="5082539"/>
              <a:ext cx="1310640" cy="17754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31947" y="5684316"/>
            <a:ext cx="44742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МЕЧТАЕМ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42185" y="623062"/>
            <a:ext cx="6251575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4069" marR="5080" indent="-802005">
              <a:lnSpc>
                <a:spcPct val="101899"/>
              </a:lnSpc>
              <a:spcBef>
                <a:spcPts val="85"/>
              </a:spcBef>
            </a:pPr>
            <a:r>
              <a:rPr sz="2100" b="1" spc="10" dirty="0">
                <a:latin typeface="Calibri"/>
                <a:cs typeface="Calibri"/>
              </a:rPr>
              <a:t>ПРОГРАММА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РАЗВИТИЯ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СОЦИАЛЬНОЙ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АКТИВНОСТИ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ОБУЧАЮЩИХСЯ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НАЧАЛЬНЫХ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КЛАССОВ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954" y="630681"/>
            <a:ext cx="638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ЛОГИКА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ПОСТРОЕНИЯ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ТРЕКА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1252"/>
            <a:ext cx="2031492" cy="9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33676" y="1557909"/>
            <a:ext cx="2344420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3600" b="1" spc="-45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EA885F"/>
                </a:solidFill>
                <a:latin typeface="Calibri"/>
                <a:cs typeface="Calibri"/>
              </a:rPr>
              <a:t>КЛАСС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sz="1300" dirty="0">
                <a:latin typeface="Calibri"/>
                <a:cs typeface="Calibri"/>
              </a:rPr>
              <a:t>Погружение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тематику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Работа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понятиями,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качествами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761" y="1591817"/>
            <a:ext cx="1905" cy="5039360"/>
          </a:xfrm>
          <a:custGeom>
            <a:avLst/>
            <a:gdLst/>
            <a:ahLst/>
            <a:cxnLst/>
            <a:rect l="l" t="t" r="r" b="b"/>
            <a:pathLst>
              <a:path w="1904" h="5039359">
                <a:moveTo>
                  <a:pt x="0" y="0"/>
                </a:moveTo>
                <a:lnTo>
                  <a:pt x="1397" y="5039245"/>
                </a:lnTo>
              </a:path>
            </a:pathLst>
          </a:custGeom>
          <a:ln w="19812">
            <a:solidFill>
              <a:srgbClr val="E69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091" y="2239518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91" y="2917317"/>
            <a:ext cx="1068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9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3676" y="2965449"/>
            <a:ext cx="3064510" cy="631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Занятия/мастер-классы,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участие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которых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поможет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детям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выработать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идею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для 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творческого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091" y="3768090"/>
            <a:ext cx="1248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EA885F"/>
                </a:solidFill>
                <a:latin typeface="Calibri"/>
                <a:cs typeface="Calibri"/>
              </a:rPr>
              <a:t>3</a:t>
            </a:r>
            <a:r>
              <a:rPr sz="2000" b="1" spc="-7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4</a:t>
            </a:r>
            <a:r>
              <a:rPr sz="2000" b="1" spc="-15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3041" y="3803726"/>
            <a:ext cx="29057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Знакомство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интересными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местами,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организациями,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встречи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талантливыми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Малой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Родины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1" y="4556505"/>
            <a:ext cx="1057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5</a:t>
            </a:r>
            <a:r>
              <a:rPr sz="2000" b="1" spc="-175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3041" y="4618482"/>
            <a:ext cx="3231515" cy="63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5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300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0181" y="1560067"/>
            <a:ext cx="2879090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3600" b="1" spc="-12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EA885F"/>
                </a:solidFill>
                <a:latin typeface="Calibri"/>
                <a:cs typeface="Calibri"/>
              </a:rPr>
              <a:t>КЛАСС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1300" dirty="0">
                <a:latin typeface="Calibri"/>
                <a:cs typeface="Calibri"/>
              </a:rPr>
              <a:t>Введение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тематику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погружение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5" dirty="0">
                <a:latin typeface="Calibri"/>
                <a:cs typeface="Calibri"/>
              </a:rPr>
              <a:t>Работа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понятиями,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определениями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3444" y="2270506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3444" y="2967355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1866" y="3020948"/>
            <a:ext cx="3251200" cy="4260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300" spc="5" dirty="0">
                <a:latin typeface="Calibri"/>
                <a:cs typeface="Calibri"/>
              </a:rPr>
              <a:t>Закрепление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понятий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события,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которые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проводит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учитель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3444" y="3783329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3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6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1866" y="3844544"/>
            <a:ext cx="32340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Дела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события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элементами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творческого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4333" y="4501641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7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9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71866" y="4559046"/>
            <a:ext cx="3705225" cy="837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Встречи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интересными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тематике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spc="5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954" y="630681"/>
            <a:ext cx="638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ЛОГИКА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ПОСТРОЕНИЯ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ТРЕКА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1252"/>
            <a:ext cx="2031492" cy="9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70557" y="1557909"/>
            <a:ext cx="2471420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A885F"/>
                </a:solidFill>
                <a:latin typeface="Calibri"/>
                <a:cs typeface="Calibri"/>
              </a:rPr>
              <a:t>3-4</a:t>
            </a:r>
            <a:r>
              <a:rPr sz="36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EA885F"/>
                </a:solidFill>
                <a:latin typeface="Calibri"/>
                <a:cs typeface="Calibri"/>
              </a:rPr>
              <a:t>КЛАССЫ</a:t>
            </a:r>
            <a:endParaRPr sz="3600">
              <a:latin typeface="Calibri"/>
              <a:cs typeface="Calibri"/>
            </a:endParaRPr>
          </a:p>
          <a:p>
            <a:pPr marL="139065" marR="5080">
              <a:lnSpc>
                <a:spcPct val="100000"/>
              </a:lnSpc>
              <a:spcBef>
                <a:spcPts val="1540"/>
              </a:spcBef>
            </a:pPr>
            <a:r>
              <a:rPr sz="1300" dirty="0">
                <a:latin typeface="Calibri"/>
                <a:cs typeface="Calibri"/>
              </a:rPr>
              <a:t>Погружение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тематику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Работа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понятиями,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качествами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761" y="1591817"/>
            <a:ext cx="1905" cy="5039360"/>
          </a:xfrm>
          <a:custGeom>
            <a:avLst/>
            <a:gdLst/>
            <a:ahLst/>
            <a:cxnLst/>
            <a:rect l="l" t="t" r="r" b="b"/>
            <a:pathLst>
              <a:path w="1904" h="5039359">
                <a:moveTo>
                  <a:pt x="0" y="0"/>
                </a:moveTo>
                <a:lnTo>
                  <a:pt x="1397" y="5039245"/>
                </a:lnTo>
              </a:path>
            </a:pathLst>
          </a:custGeom>
          <a:ln w="19812">
            <a:solidFill>
              <a:srgbClr val="E69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2795" y="2239518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95" y="2917317"/>
            <a:ext cx="1272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4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7048" y="2965449"/>
            <a:ext cx="3064510" cy="631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Занятия/мастер-классы,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участие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которых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поможет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детям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выработать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идею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для 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коллективно-творческого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795" y="3768090"/>
            <a:ext cx="106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5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6414" y="3803726"/>
            <a:ext cx="279781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latin typeface="Calibri"/>
                <a:cs typeface="Calibri"/>
              </a:rPr>
              <a:t>Подготовка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творческого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20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795" y="4350511"/>
            <a:ext cx="106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6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6414" y="4405122"/>
            <a:ext cx="3232150" cy="631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3099"/>
              </a:lnSpc>
              <a:spcBef>
                <a:spcPts val="45"/>
              </a:spcBef>
            </a:pPr>
            <a:r>
              <a:rPr sz="1300" dirty="0">
                <a:latin typeface="Calibri"/>
                <a:cs typeface="Calibri"/>
              </a:rPr>
              <a:t>Реализация </a:t>
            </a:r>
            <a:r>
              <a:rPr sz="1300" spc="-10" dirty="0">
                <a:latin typeface="Calibri"/>
                <a:cs typeface="Calibri"/>
              </a:rPr>
              <a:t>коллективного </a:t>
            </a:r>
            <a:r>
              <a:rPr sz="1300" spc="-5" dirty="0">
                <a:latin typeface="Calibri"/>
                <a:cs typeface="Calibri"/>
              </a:rPr>
              <a:t>творческого </a:t>
            </a:r>
            <a:r>
              <a:rPr sz="1300" spc="-20" dirty="0">
                <a:latin typeface="Calibri"/>
                <a:cs typeface="Calibri"/>
              </a:rPr>
              <a:t>дела 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(для </a:t>
            </a:r>
            <a:r>
              <a:rPr sz="1300" spc="5" dirty="0">
                <a:latin typeface="Calibri"/>
                <a:cs typeface="Calibri"/>
              </a:rPr>
              <a:t>себя, </a:t>
            </a:r>
            <a:r>
              <a:rPr sz="1300" dirty="0">
                <a:latin typeface="Calibri"/>
                <a:cs typeface="Calibri"/>
              </a:rPr>
              <a:t>параллельного </a:t>
            </a:r>
            <a:r>
              <a:rPr sz="1300" spc="5" dirty="0">
                <a:latin typeface="Calibri"/>
                <a:cs typeface="Calibri"/>
              </a:rPr>
              <a:t>класса, </a:t>
            </a:r>
            <a:r>
              <a:rPr sz="1300" spc="-10" dirty="0">
                <a:latin typeface="Calibri"/>
                <a:cs typeface="Calibri"/>
              </a:rPr>
              <a:t>родителей,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младших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классов)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795" y="5225288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7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9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6414" y="5290565"/>
            <a:ext cx="3231515" cy="1024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latin typeface="Calibri"/>
                <a:cs typeface="Calibri"/>
              </a:rPr>
              <a:t>Встречи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интересными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тематике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35"/>
              </a:lnSpc>
            </a:pP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5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300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0181" y="1560067"/>
            <a:ext cx="3416300" cy="151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z="3600" b="1" spc="-85" dirty="0">
                <a:solidFill>
                  <a:srgbClr val="EA885F"/>
                </a:solidFill>
                <a:latin typeface="Calibri"/>
                <a:cs typeface="Calibri"/>
              </a:rPr>
              <a:t>4</a:t>
            </a: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*</a:t>
            </a:r>
            <a:r>
              <a:rPr sz="3600" b="1" spc="-185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КЛ</a:t>
            </a:r>
            <a:r>
              <a:rPr sz="3600" b="1" spc="-105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3600" b="1" spc="-25" dirty="0">
                <a:solidFill>
                  <a:srgbClr val="EA885F"/>
                </a:solidFill>
                <a:latin typeface="Calibri"/>
                <a:cs typeface="Calibri"/>
              </a:rPr>
              <a:t>С</a:t>
            </a: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С</a:t>
            </a: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150"/>
              </a:spcBef>
            </a:pPr>
            <a:r>
              <a:rPr sz="1300" dirty="0">
                <a:latin typeface="Calibri"/>
                <a:cs typeface="Calibri"/>
              </a:rPr>
              <a:t>Погружение </a:t>
            </a:r>
            <a:r>
              <a:rPr sz="1300" spc="-5" dirty="0">
                <a:latin typeface="Calibri"/>
                <a:cs typeface="Calibri"/>
              </a:rPr>
              <a:t>в </a:t>
            </a:r>
            <a:r>
              <a:rPr sz="1300" dirty="0">
                <a:latin typeface="Calibri"/>
                <a:cs typeface="Calibri"/>
              </a:rPr>
              <a:t>тематику трека, акцентирование </a:t>
            </a:r>
            <a:r>
              <a:rPr sz="1300" spc="5" dirty="0">
                <a:latin typeface="Calibri"/>
                <a:cs typeface="Calibri"/>
              </a:rPr>
              <a:t> внимания </a:t>
            </a:r>
            <a:r>
              <a:rPr sz="1300" dirty="0">
                <a:latin typeface="Calibri"/>
                <a:cs typeface="Calibri"/>
              </a:rPr>
              <a:t>на </a:t>
            </a:r>
            <a:r>
              <a:rPr sz="1300" spc="5" dirty="0">
                <a:latin typeface="Calibri"/>
                <a:cs typeface="Calibri"/>
              </a:rPr>
              <a:t>ключевых аспектах </a:t>
            </a:r>
            <a:r>
              <a:rPr sz="1300" dirty="0">
                <a:latin typeface="Calibri"/>
                <a:cs typeface="Calibri"/>
              </a:rPr>
              <a:t>трека. Участие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детей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коллективных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творческих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делах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от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педагога.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73444" y="2194306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3444" y="3154807"/>
            <a:ext cx="1274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3</a:t>
            </a:r>
            <a:r>
              <a:rPr sz="2000" b="1" spc="-9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1866" y="3203829"/>
            <a:ext cx="3700779" cy="82994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300" spc="-5" dirty="0">
                <a:latin typeface="Calibri"/>
                <a:cs typeface="Calibri"/>
              </a:rPr>
              <a:t>1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этапы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КТД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выработка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общей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идеи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для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его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планирование,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распределение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поручений.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-10" dirty="0">
                <a:latin typeface="Calibri"/>
                <a:cs typeface="Calibri"/>
              </a:rPr>
              <a:t>Мотивация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создание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 реализацию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-5" dirty="0">
                <a:latin typeface="Calibri"/>
                <a:cs typeface="Calibri"/>
              </a:rPr>
              <a:t>собственного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творческого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дела.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4333" y="4146550"/>
            <a:ext cx="1280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4-5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занятия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48625" y="5489549"/>
            <a:ext cx="3705225" cy="837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Встречи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интересными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тематике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0181" y="4149344"/>
            <a:ext cx="30276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3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4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этапы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КТД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совместная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подготовка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проведение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3444" y="4709540"/>
            <a:ext cx="106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6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60181" y="4722622"/>
            <a:ext cx="261874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5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6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этапы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КТД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подведение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итогов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проведённого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работа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последействие.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3444" y="5394756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7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9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548" y="990600"/>
            <a:ext cx="2473452" cy="97536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304800" y="1295400"/>
            <a:ext cx="10753090" cy="36988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2400" b="1" dirty="0">
                <a:latin typeface="Times New Roman"/>
                <a:cs typeface="Times New Roman"/>
              </a:rPr>
              <a:t>Ценности,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значимые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качества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трека: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дружба,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команда.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94"/>
              </a:spcBef>
            </a:pPr>
            <a:r>
              <a:rPr sz="2400" b="1" dirty="0">
                <a:latin typeface="Times New Roman"/>
                <a:cs typeface="Times New Roman"/>
              </a:rPr>
              <a:t>Цель </a:t>
            </a:r>
            <a:r>
              <a:rPr sz="2400" b="1" spc="-35" dirty="0">
                <a:latin typeface="Times New Roman"/>
                <a:cs typeface="Times New Roman"/>
              </a:rPr>
              <a:t>модуля </a:t>
            </a:r>
            <a:r>
              <a:rPr sz="2400" b="1" spc="-5" dirty="0">
                <a:latin typeface="Times New Roman"/>
                <a:cs typeface="Times New Roman"/>
              </a:rPr>
              <a:t>(трека): </a:t>
            </a:r>
            <a:r>
              <a:rPr sz="2400" spc="-10" dirty="0">
                <a:latin typeface="Times New Roman"/>
                <a:cs typeface="Times New Roman"/>
              </a:rPr>
              <a:t>формирование </a:t>
            </a:r>
            <a:r>
              <a:rPr sz="2400" spc="5" dirty="0">
                <a:latin typeface="Times New Roman"/>
                <a:cs typeface="Times New Roman"/>
              </a:rPr>
              <a:t>интереса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5" dirty="0">
                <a:latin typeface="Times New Roman"/>
                <a:cs typeface="Times New Roman"/>
              </a:rPr>
              <a:t>изучению </a:t>
            </a:r>
            <a:r>
              <a:rPr sz="2400" spc="-10" dirty="0">
                <a:latin typeface="Times New Roman"/>
                <a:cs typeface="Times New Roman"/>
              </a:rPr>
              <a:t>истории </a:t>
            </a:r>
            <a:r>
              <a:rPr sz="2400" dirty="0">
                <a:latin typeface="Times New Roman"/>
                <a:cs typeface="Times New Roman"/>
              </a:rPr>
              <a:t>России, своей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семьи, </a:t>
            </a:r>
            <a:r>
              <a:rPr sz="2400" spc="5" dirty="0">
                <a:latin typeface="Times New Roman"/>
                <a:cs typeface="Times New Roman"/>
              </a:rPr>
              <a:t>воспитание </a:t>
            </a:r>
            <a:r>
              <a:rPr sz="2400" spc="-10" dirty="0">
                <a:latin typeface="Times New Roman"/>
                <a:cs typeface="Times New Roman"/>
              </a:rPr>
              <a:t>чувства гордости </a:t>
            </a:r>
            <a:r>
              <a:rPr sz="2400" spc="-5" dirty="0">
                <a:latin typeface="Times New Roman"/>
                <a:cs typeface="Times New Roman"/>
              </a:rPr>
              <a:t>за свою </a:t>
            </a:r>
            <a:r>
              <a:rPr sz="2400" spc="-55" dirty="0">
                <a:latin typeface="Times New Roman"/>
                <a:cs typeface="Times New Roman"/>
              </a:rPr>
              <a:t>Родину, </a:t>
            </a:r>
            <a:r>
              <a:rPr sz="2400" spc="5" dirty="0">
                <a:latin typeface="Times New Roman"/>
                <a:cs typeface="Times New Roman"/>
              </a:rPr>
              <a:t>российский </a:t>
            </a:r>
            <a:r>
              <a:rPr sz="2400" spc="-20" dirty="0">
                <a:latin typeface="Times New Roman"/>
                <a:cs typeface="Times New Roman"/>
              </a:rPr>
              <a:t>народ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историю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России,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формирование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чувства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сопричастности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ответственности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дело.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15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процессе</a:t>
            </a:r>
            <a:r>
              <a:rPr sz="2400" dirty="0">
                <a:latin typeface="Times New Roman"/>
                <a:cs typeface="Times New Roman"/>
              </a:rPr>
              <a:t> реализации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данного</a:t>
            </a:r>
            <a:r>
              <a:rPr sz="2400" spc="-5" dirty="0">
                <a:latin typeface="Times New Roman"/>
                <a:cs typeface="Times New Roman"/>
              </a:rPr>
              <a:t> трека</a:t>
            </a:r>
            <a:r>
              <a:rPr sz="2400" dirty="0">
                <a:latin typeface="Times New Roman"/>
                <a:cs typeface="Times New Roman"/>
              </a:rPr>
              <a:t> дети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приобретают</a:t>
            </a:r>
            <a:r>
              <a:rPr sz="2400" dirty="0">
                <a:latin typeface="Times New Roman"/>
                <a:cs typeface="Times New Roman"/>
              </a:rPr>
              <a:t> опыт совместной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деятельности,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является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необходимым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начале</a:t>
            </a:r>
            <a:r>
              <a:rPr sz="2400" spc="-5" dirty="0">
                <a:latin typeface="Times New Roman"/>
                <a:cs typeface="Times New Roman"/>
              </a:rPr>
              <a:t> учебного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года.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Педагог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может</a:t>
            </a:r>
            <a:endParaRPr sz="2400">
              <a:latin typeface="Times New Roman"/>
              <a:cs typeface="Times New Roman"/>
            </a:endParaRPr>
          </a:p>
          <a:p>
            <a:pPr marL="12700" marR="467359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увидеть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уровень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сплочённости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классного </a:t>
            </a:r>
            <a:r>
              <a:rPr sz="2400" spc="-30" dirty="0">
                <a:latin typeface="Times New Roman"/>
                <a:cs typeface="Times New Roman"/>
              </a:rPr>
              <a:t>коллектива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начале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учебного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года,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сформироватьдетские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микрогруппы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приобретения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осуществления опыта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чередования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творческих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поручений.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379347" y="5865672"/>
            <a:ext cx="4394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Символ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трека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конструктор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«Лидер»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00" y="4724400"/>
            <a:ext cx="1491996" cy="18623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Лидер»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b="8257"/>
          <a:stretch>
            <a:fillRect/>
          </a:stretch>
        </p:blipFill>
        <p:spPr bwMode="auto">
          <a:xfrm>
            <a:off x="6172200" y="4648200"/>
            <a:ext cx="1600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Эрудит»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548" y="304800"/>
            <a:ext cx="2473452" cy="975360"/>
          </a:xfrm>
          <a:prstGeom prst="rect">
            <a:avLst/>
          </a:prstGeom>
        </p:spPr>
      </p:pic>
      <p:pic>
        <p:nvPicPr>
          <p:cNvPr id="4098" name="Picture 2" descr="C:\Users\276\Downloads\Орлёнок-Эруд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9400" y="5181600"/>
            <a:ext cx="1600200" cy="1467672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838200" y="1676400"/>
            <a:ext cx="4800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 трека: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положительной мотивации по отношению к учебно-познавательной деятельности и процессу интеллектуального напряжения.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295400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Ценности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трека:</a:t>
            </a:r>
            <a:r>
              <a:rPr lang="ru-RU" b="1" spc="-20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познание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81000" y="6324600"/>
            <a:ext cx="3400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200" dirty="0" smtClean="0">
                <a:latin typeface="+mn-lt"/>
              </a:rPr>
              <a:t>      </a:t>
            </a:r>
            <a:r>
              <a:rPr lang="en-US" sz="1200" dirty="0" smtClean="0">
                <a:latin typeface="+mn-lt"/>
                <a:hlinkClick r:id="rId4"/>
              </a:rPr>
              <a:t>https://disk.yandex.ru/d/5yNqh9seKdHSXg</a:t>
            </a:r>
            <a:endParaRPr lang="ru-RU" sz="1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1200" dirty="0">
              <a:latin typeface="+mn-lt"/>
            </a:endParaRPr>
          </a:p>
        </p:txBody>
      </p:sp>
      <p:pic>
        <p:nvPicPr>
          <p:cNvPr id="11" name="Picture 2" descr="C:\Users\271_5\Downloads\2024-01-18_11-26-3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962400"/>
            <a:ext cx="280252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620000" y="1219200"/>
            <a:ext cx="185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791200" y="1600200"/>
            <a:ext cx="2438400" cy="1524000"/>
          </a:xfrm>
          <a:prstGeom prst="rect">
            <a:avLst/>
          </a:prstGeo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dirty="0" smtClean="0"/>
              <a:t>индивидуальная</a:t>
            </a:r>
          </a:p>
          <a:p>
            <a:pPr algn="ctr">
              <a:buFont typeface="Arial" charset="0"/>
              <a:buNone/>
            </a:pPr>
            <a:r>
              <a:rPr lang="ru-RU" dirty="0" err="1" smtClean="0"/>
              <a:t>КВЕСТы</a:t>
            </a: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sz="1200" dirty="0" smtClean="0">
                <a:hlinkClick r:id="rId6"/>
              </a:rPr>
              <a:t>https://www.learnis.ru/167327/</a:t>
            </a:r>
            <a:endParaRPr lang="en-US" sz="1200" dirty="0" smtClean="0"/>
          </a:p>
          <a:p>
            <a:pPr algn="ctr">
              <a:buFont typeface="Arial" charset="0"/>
              <a:buNone/>
            </a:pPr>
            <a:r>
              <a:rPr lang="en-US" sz="1200" dirty="0" smtClean="0">
                <a:hlinkClick r:id="rId7"/>
              </a:rPr>
              <a:t>https://www.learnis.ru/644168/</a:t>
            </a:r>
            <a:endParaRPr lang="en-US" sz="1200" dirty="0" smtClean="0"/>
          </a:p>
          <a:p>
            <a:pPr algn="ctr">
              <a:buFont typeface="Arial" charset="0"/>
              <a:buNone/>
            </a:pPr>
            <a:r>
              <a:rPr lang="en-US" sz="1200" dirty="0" smtClean="0">
                <a:hlinkClick r:id="rId8"/>
              </a:rPr>
              <a:t>https://www.learnis.ru/661716/</a:t>
            </a:r>
            <a:endParaRPr lang="en-US" sz="1200" dirty="0" smtClean="0"/>
          </a:p>
          <a:p>
            <a:pPr algn="ctr">
              <a:buFont typeface="Arial" charset="0"/>
              <a:buNone/>
            </a:pPr>
            <a:r>
              <a:rPr lang="en-US" sz="1200" dirty="0" smtClean="0">
                <a:hlinkClick r:id="rId9"/>
              </a:rPr>
              <a:t>https://www.learnis.ru/685765/</a:t>
            </a:r>
            <a:endParaRPr lang="en-US" sz="1200" dirty="0" smtClean="0"/>
          </a:p>
          <a:p>
            <a:pPr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14" name="Содержимое 3"/>
          <p:cNvSpPr>
            <a:spLocks noGrp="1"/>
          </p:cNvSpPr>
          <p:nvPr>
            <p:ph sz="half" idx="2"/>
          </p:nvPr>
        </p:nvSpPr>
        <p:spPr>
          <a:xfrm>
            <a:off x="7772400" y="1676400"/>
            <a:ext cx="2514600" cy="116185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dirty="0" smtClean="0"/>
              <a:t>групповая</a:t>
            </a:r>
          </a:p>
          <a:p>
            <a:pPr algn="ctr">
              <a:buFont typeface="Arial" charset="0"/>
              <a:buNone/>
            </a:pPr>
            <a:r>
              <a:rPr lang="ru-RU" sz="1800" b="0" dirty="0" smtClean="0"/>
              <a:t>ребусы</a:t>
            </a:r>
          </a:p>
          <a:p>
            <a:pPr algn="ctr">
              <a:buFont typeface="Arial" charset="0"/>
              <a:buNone/>
            </a:pPr>
            <a:r>
              <a:rPr lang="ru-RU" sz="1800" b="0" dirty="0" smtClean="0"/>
              <a:t>Кроссворды</a:t>
            </a:r>
          </a:p>
          <a:p>
            <a:pPr algn="ctr">
              <a:buFont typeface="Arial" charset="0"/>
              <a:buNone/>
            </a:pPr>
            <a:r>
              <a:rPr lang="ru-RU" sz="1800" b="0" dirty="0" smtClean="0"/>
              <a:t>анаграммы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9720262" y="1600200"/>
            <a:ext cx="24717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000" b="1" i="1" dirty="0">
                <a:latin typeface="+mn-lt"/>
              </a:rPr>
              <a:t>фронтальная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>
                <a:latin typeface="+mn-lt"/>
              </a:rPr>
              <a:t> задания на эрудицию,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>
                <a:latin typeface="+mn-lt"/>
              </a:rPr>
              <a:t>интеллектуальные игры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38800" y="2971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i="1" dirty="0" smtClean="0"/>
              <a:t>задания выполняются не только вне урока, но и на уроках и при выполнении </a:t>
            </a:r>
            <a:r>
              <a:rPr lang="ru-RU" sz="1600" i="1" dirty="0" err="1" smtClean="0"/>
              <a:t>д</a:t>
            </a:r>
            <a:r>
              <a:rPr lang="ru-RU" sz="1600" i="1" dirty="0" smtClean="0"/>
              <a:t>/</a:t>
            </a:r>
            <a:r>
              <a:rPr lang="ru-RU" sz="1600" i="1" dirty="0" err="1" smtClean="0"/>
              <a:t>з</a:t>
            </a:r>
            <a:endParaRPr lang="ru-RU" sz="16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3581400"/>
            <a:ext cx="4191000" cy="31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260350" y="1524000"/>
            <a:ext cx="11931650" cy="472193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b="1" spc="-10" dirty="0">
                <a:latin typeface="Times New Roman"/>
                <a:cs typeface="Times New Roman"/>
              </a:rPr>
              <a:t>Ценности,значимые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качества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трека: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познание,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творчество,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красота.</a:t>
            </a:r>
            <a:endParaRPr sz="2000">
              <a:latin typeface="Times New Roman"/>
              <a:cs typeface="Times New Roman"/>
            </a:endParaRPr>
          </a:p>
          <a:p>
            <a:pPr marL="12700" marR="381000">
              <a:lnSpc>
                <a:spcPct val="100000"/>
              </a:lnSpc>
              <a:spcBef>
                <a:spcPts val="1010"/>
              </a:spcBef>
            </a:pPr>
            <a:r>
              <a:rPr sz="2000" b="1" dirty="0">
                <a:latin typeface="Times New Roman"/>
                <a:cs typeface="Times New Roman"/>
              </a:rPr>
              <a:t>Цель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модуля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(трека):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формирование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интереса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художественно- </a:t>
            </a:r>
            <a:r>
              <a:rPr sz="2000" spc="-10" dirty="0">
                <a:latin typeface="Times New Roman"/>
                <a:cs typeface="Times New Roman"/>
              </a:rPr>
              <a:t>творческой </a:t>
            </a:r>
            <a:r>
              <a:rPr sz="2000" dirty="0">
                <a:latin typeface="Times New Roman"/>
                <a:cs typeface="Times New Roman"/>
              </a:rPr>
              <a:t>деятельности,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творческого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делу,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бережного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предметному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миру,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воспитание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чувства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сопричастности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класса, </a:t>
            </a:r>
            <a:r>
              <a:rPr sz="2000" spc="-10" dirty="0">
                <a:latin typeface="Times New Roman"/>
                <a:cs typeface="Times New Roman"/>
              </a:rPr>
              <a:t>сплочение </a:t>
            </a:r>
            <a:r>
              <a:rPr sz="2000" dirty="0">
                <a:latin typeface="Times New Roman"/>
                <a:cs typeface="Times New Roman"/>
              </a:rPr>
              <a:t>и развитие </a:t>
            </a:r>
            <a:r>
              <a:rPr sz="2000" spc="-10" dirty="0">
                <a:latin typeface="Times New Roman"/>
                <a:cs typeface="Times New Roman"/>
              </a:rPr>
              <a:t>классного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коллектива.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994"/>
              </a:spcBef>
              <a:tabLst>
                <a:tab pos="7439025" algn="l"/>
              </a:tabLst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рамках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данного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трека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 </a:t>
            </a:r>
            <a:r>
              <a:rPr sz="2000" spc="-20" dirty="0">
                <a:latin typeface="Times New Roman"/>
                <a:cs typeface="Times New Roman"/>
              </a:rPr>
              <a:t>знакомят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тезисом,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можно</a:t>
            </a:r>
            <a:r>
              <a:rPr sz="2000" dirty="0">
                <a:latin typeface="Times New Roman"/>
                <a:cs typeface="Times New Roman"/>
              </a:rPr>
              <a:t> быть	мастерами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разных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сферах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деятельности,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разных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профессиях.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Сроки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реализации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трека</a:t>
            </a:r>
            <a:r>
              <a:rPr sz="2000" dirty="0">
                <a:latin typeface="Times New Roman"/>
                <a:cs typeface="Times New Roman"/>
              </a:rPr>
              <a:t> «Орлёнок-Мастер»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поделены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два</a:t>
            </a:r>
            <a:r>
              <a:rPr sz="2000" dirty="0">
                <a:latin typeface="Times New Roman"/>
                <a:cs typeface="Times New Roman"/>
              </a:rPr>
              <a:t> временных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промежутка: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время первой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части</a:t>
            </a:r>
            <a:r>
              <a:rPr sz="2000" spc="-5" dirty="0">
                <a:latin typeface="Times New Roman"/>
                <a:cs typeface="Times New Roman"/>
              </a:rPr>
              <a:t> трека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дети </a:t>
            </a:r>
            <a:r>
              <a:rPr sz="2000" spc="-20" dirty="0">
                <a:latin typeface="Times New Roman"/>
                <a:cs typeface="Times New Roman"/>
              </a:rPr>
              <a:t>готовят </a:t>
            </a:r>
            <a:r>
              <a:rPr sz="2000" spc="-15" dirty="0">
                <a:latin typeface="Times New Roman"/>
                <a:cs typeface="Times New Roman"/>
              </a:rPr>
              <a:t>новогодний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latin typeface="Times New Roman"/>
                <a:cs typeface="Times New Roman"/>
              </a:rPr>
              <a:t>спектакль,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концерт</a:t>
            </a:r>
            <a:r>
              <a:rPr sz="2000" spc="-5" dirty="0">
                <a:latin typeface="Times New Roman"/>
                <a:cs typeface="Times New Roman"/>
              </a:rPr>
              <a:t> или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представление,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вторая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трека</a:t>
            </a:r>
            <a:endParaRPr sz="2000">
              <a:latin typeface="Times New Roman"/>
              <a:cs typeface="Times New Roman"/>
            </a:endParaRPr>
          </a:p>
          <a:p>
            <a:pPr marL="12700" marR="6458585" indent="63500">
              <a:lnSpc>
                <a:spcPct val="141500"/>
              </a:lnSpc>
              <a:spcBef>
                <a:spcPts val="15"/>
              </a:spcBef>
            </a:pPr>
            <a:r>
              <a:rPr sz="2000" spc="-5" dirty="0">
                <a:latin typeface="Times New Roman"/>
                <a:cs typeface="Times New Roman"/>
              </a:rPr>
              <a:t>определена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знакомства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лучшими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мастерами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своего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дела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(на уровне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региона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страны).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ru-RU" sz="1800" spc="-10" dirty="0" smtClean="0">
                <a:latin typeface="Times New Roman"/>
                <a:cs typeface="Times New Roman"/>
              </a:rPr>
              <a:t>                                                                               </a:t>
            </a:r>
            <a:r>
              <a:rPr sz="1800" spc="-10" smtClean="0">
                <a:latin typeface="Times New Roman"/>
                <a:cs typeface="Times New Roman"/>
              </a:rPr>
              <a:t>Символ </a:t>
            </a:r>
            <a:r>
              <a:rPr sz="1800" dirty="0">
                <a:latin typeface="Times New Roman"/>
                <a:cs typeface="Times New Roman"/>
              </a:rPr>
              <a:t>трека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шкатулка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Мастера.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548" y="533400"/>
            <a:ext cx="2473452" cy="975360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4495800"/>
            <a:ext cx="1524000" cy="152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Мастер»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267200"/>
            <a:ext cx="1781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685800" y="1981200"/>
            <a:ext cx="10357485" cy="43377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Ценности,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значимые</a:t>
            </a:r>
            <a:r>
              <a:rPr sz="2000" b="1" spc="-15" dirty="0">
                <a:latin typeface="Times New Roman"/>
                <a:cs typeface="Times New Roman"/>
              </a:rPr>
              <a:t> качества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трека: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милосердие,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доброта, забота.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Цель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модуля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(трека):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формирование </a:t>
            </a:r>
            <a:r>
              <a:rPr sz="2000" spc="5" dirty="0">
                <a:latin typeface="Times New Roman"/>
                <a:cs typeface="Times New Roman"/>
              </a:rPr>
              <a:t>интереса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ценностного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отношения</a:t>
            </a:r>
            <a:r>
              <a:rPr sz="2000" dirty="0">
                <a:latin typeface="Times New Roman"/>
                <a:cs typeface="Times New Roman"/>
              </a:rPr>
              <a:t> к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добровольческой</a:t>
            </a:r>
            <a:endParaRPr sz="2000">
              <a:latin typeface="Times New Roman"/>
              <a:cs typeface="Times New Roman"/>
            </a:endParaRPr>
          </a:p>
          <a:p>
            <a:pPr marL="12700" marR="2286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деятельности,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расширение </a:t>
            </a:r>
            <a:r>
              <a:rPr sz="2000" spc="-10" dirty="0">
                <a:latin typeface="Times New Roman"/>
                <a:cs typeface="Times New Roman"/>
              </a:rPr>
              <a:t>кругозора,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воспитание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нравственных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чувств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этического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сознания.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Важно,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как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можно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раньше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познакомить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обучающихся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понятиями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«доброволец»,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«волонтёр»,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«волонтёрское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движение».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Рассказывая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тимуровском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движении,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котором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участвовали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бабушки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дедушки,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показать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преемственность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традиций </a:t>
            </a:r>
            <a:r>
              <a:rPr sz="2000" spc="-5" dirty="0">
                <a:latin typeface="Times New Roman"/>
                <a:cs typeface="Times New Roman"/>
              </a:rPr>
              <a:t>помощи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участия.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76200" marR="4097020" indent="-6413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В решении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данных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задач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учителю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поможет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празднование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России 5 </a:t>
            </a:r>
            <a:r>
              <a:rPr sz="2000" spc="-5" dirty="0">
                <a:latin typeface="Times New Roman"/>
                <a:cs typeface="Times New Roman"/>
              </a:rPr>
              <a:t>декабря Дня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волонтёра</a:t>
            </a:r>
            <a:r>
              <a:rPr sz="2000" spc="-5" smtClean="0">
                <a:latin typeface="Times New Roman"/>
                <a:cs typeface="Times New Roman"/>
              </a:rPr>
              <a:t>.</a:t>
            </a:r>
            <a:endParaRPr lang="ru-RU" sz="2000" spc="-5" dirty="0" smtClean="0">
              <a:latin typeface="Times New Roman"/>
              <a:cs typeface="Times New Roman"/>
            </a:endParaRPr>
          </a:p>
          <a:p>
            <a:pPr marL="76200" marR="4097020" indent="-64135">
              <a:lnSpc>
                <a:spcPct val="100000"/>
              </a:lnSpc>
              <a:spcBef>
                <a:spcPts val="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76200" marR="4097020" indent="-64135">
              <a:lnSpc>
                <a:spcPct val="100000"/>
              </a:lnSpc>
              <a:spcBef>
                <a:spcPts val="5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76200" marR="4097020" indent="-64135">
              <a:lnSpc>
                <a:spcPct val="100000"/>
              </a:lnSpc>
              <a:spcBef>
                <a:spcPts val="5"/>
              </a:spcBef>
            </a:pPr>
            <a:r>
              <a:rPr lang="ru-RU" sz="2000" spc="-10" dirty="0" smtClean="0">
                <a:latin typeface="Times New Roman"/>
                <a:cs typeface="Times New Roman"/>
              </a:rPr>
              <a:t>                                              Символ </a:t>
            </a:r>
            <a:r>
              <a:rPr lang="ru-RU" sz="2000" dirty="0" smtClean="0">
                <a:latin typeface="Times New Roman"/>
                <a:cs typeface="Times New Roman"/>
              </a:rPr>
              <a:t>трека</a:t>
            </a:r>
            <a:r>
              <a:rPr lang="ru-RU" sz="2000" spc="-2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– круг добра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548" y="990600"/>
            <a:ext cx="2473452" cy="975360"/>
          </a:xfrm>
          <a:prstGeom prst="rect">
            <a:avLst/>
          </a:prstGeom>
        </p:spPr>
      </p:pic>
      <p:pic>
        <p:nvPicPr>
          <p:cNvPr id="7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4876800"/>
            <a:ext cx="1807464" cy="1801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Доброволец»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276\Downloads\Орлёнок-Доброволе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200" y="4419600"/>
            <a:ext cx="1524000" cy="1869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5303520" cy="248529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трека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-  воспитание культуры здорового и безопасного образа жизни, воспитание силы воли, терпения, целеустремлённости, упорства и настойчивости, умения работать в команде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Ценности, значимые качества трека: здоровый образ жизни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Символ трека – чек-лист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715000" y="2667000"/>
            <a:ext cx="5303520" cy="3308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трека «Орлёнок - спортсмен»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Спортсмен»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2200" y="609600"/>
            <a:ext cx="2473452" cy="975360"/>
          </a:xfrm>
          <a:prstGeom prst="rect">
            <a:avLst/>
          </a:prstGeom>
        </p:spPr>
      </p:pic>
      <p:pic>
        <p:nvPicPr>
          <p:cNvPr id="1026" name="Picture 2" descr="C:\Users\276\Downloads\Орлёнок-Спортсм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1828800"/>
            <a:ext cx="1223139" cy="1446213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029200" y="3124200"/>
            <a:ext cx="70104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соблюдение правил организации здорового образа жизни.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формировать культуру здорового образа жизни человека.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уметь работать в группе, общаться со сверстниками на принципах взаимоуважения и помощи;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содействовать формированию положительной оценки здорового образа жизни профессиональных спортсменов.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содействовать формированию ценностного отношения к активным видам деятельности.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знакомство ребят с культурой болельщиков.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содействовать пониманию важности и необходимости ведения здорового и активного образа жизни.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81000" y="3733800"/>
            <a:ext cx="7616143" cy="276999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81000" y="4033837"/>
            <a:ext cx="4191000" cy="282416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утренних зарядок;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и проведение подвижных игр;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Просмотр видеороликов о здоровом образе жизни;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Составление режима дня, памятки болельщика;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спортивных соревнований;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Встречи со спортсменами;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Организация КТД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t="5289"/>
          <a:stretch>
            <a:fillRect/>
          </a:stretch>
        </p:blipFill>
        <p:spPr bwMode="auto">
          <a:xfrm>
            <a:off x="3733800" y="2971800"/>
            <a:ext cx="1143000" cy="136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5303520" cy="220060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трека -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и ответственного отношения к окружающему миру.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Ценности, значимые качества трека: природа, Родина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Символ трека – Рюкзачок эколога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Эколог»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548" y="609600"/>
            <a:ext cx="2473452" cy="975360"/>
          </a:xfrm>
          <a:prstGeom prst="rect">
            <a:avLst/>
          </a:prstGeom>
        </p:spPr>
      </p:pic>
      <p:pic>
        <p:nvPicPr>
          <p:cNvPr id="2050" name="Picture 2" descr="C:\Users\276\Downloads\Орлёнок-Эколо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105400"/>
            <a:ext cx="1630552" cy="145097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24600" y="1371600"/>
            <a:ext cx="3500378" cy="276999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Задачи трека «Орлёнок - эколог»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91200" y="1828800"/>
            <a:ext cx="5867400" cy="3172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первоначальные представления о научной картине мира.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умение обобщать, делать выводы по предложенной педагогом информации;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воспринимать и формулировать суждения, выражать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эмоции в соответствии с целями и условиями общения;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планировать действия по решению практической задачи для получения результата.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осознавать ценность природы и необходимость ответственности за ее сохранение; приводить примеры, иллюстрирующие значение природы в жизни человека.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581400"/>
            <a:ext cx="317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организации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304800" y="3886200"/>
            <a:ext cx="4876800" cy="27432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Знакомство с терминологией трека ( «эколог», «экология»);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мультфильмов, видео на экологические темы;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экологических задач;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подвижных экологических игр;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КТД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90800"/>
            <a:ext cx="1143000" cy="135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9400" y="381000"/>
            <a:ext cx="555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Трек «Орлёнок</a:t>
            </a:r>
            <a:r>
              <a:rPr lang="ru-RU" sz="2800" b="1" kern="0" spc="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–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Хранитель»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548" y="990600"/>
            <a:ext cx="2473452" cy="975360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457200" y="1828800"/>
            <a:ext cx="9372600" cy="354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Цель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модуля </a:t>
            </a:r>
            <a:r>
              <a:rPr sz="2000" b="1" spc="-5" dirty="0">
                <a:latin typeface="Times New Roman"/>
                <a:cs typeface="Times New Roman"/>
              </a:rPr>
              <a:t>(трека):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формирование </a:t>
            </a:r>
            <a:r>
              <a:rPr sz="2000" spc="-15" dirty="0">
                <a:latin typeface="Times New Roman"/>
                <a:cs typeface="Times New Roman"/>
              </a:rPr>
              <a:t>познавательного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интереса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изучению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родного </a:t>
            </a:r>
            <a:r>
              <a:rPr sz="2000" dirty="0">
                <a:latin typeface="Times New Roman"/>
                <a:cs typeface="Times New Roman"/>
              </a:rPr>
              <a:t>края,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расширение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кругозора,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воспитание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чувства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любви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уважения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своей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семье, </a:t>
            </a:r>
            <a:r>
              <a:rPr sz="2000" spc="-5" dirty="0">
                <a:latin typeface="Times New Roman"/>
                <a:cs typeface="Times New Roman"/>
              </a:rPr>
              <a:t>малой </a:t>
            </a:r>
            <a:r>
              <a:rPr sz="2000" spc="-10" dirty="0">
                <a:latin typeface="Times New Roman"/>
                <a:cs typeface="Times New Roman"/>
              </a:rPr>
              <a:t>родине,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России</a:t>
            </a:r>
            <a:r>
              <a:rPr sz="2000" spc="-5" smtClean="0">
                <a:latin typeface="Times New Roman"/>
                <a:cs typeface="Times New Roman"/>
              </a:rPr>
              <a:t>.</a:t>
            </a:r>
            <a:endParaRPr lang="ru-RU" sz="2000" spc="-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ru-RU" sz="2000" spc="-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трека происходит ценностно-ориентировочная деятельность по осмыслению личностного отношения к семье, Родине, к своему окружению и к себе лично. Ребёнок должен открыть для себя значимость сохранения традиций, истории и культуры своего родного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края,через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понимания фразы «Я и моё дело важны для Родины».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76\Downloads\Орлёнок-Хранитель исторической памят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0" y="4724400"/>
            <a:ext cx="2454275" cy="1960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33800" y="5943600"/>
            <a:ext cx="3738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" dirty="0" smtClean="0">
                <a:latin typeface="Times New Roman"/>
                <a:cs typeface="Times New Roman"/>
              </a:rPr>
              <a:t> Символ </a:t>
            </a:r>
            <a:r>
              <a:rPr lang="ru-RU" dirty="0" smtClean="0">
                <a:latin typeface="Times New Roman"/>
                <a:cs typeface="Times New Roman"/>
              </a:rPr>
              <a:t>трека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– альбом хранителя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b="7853"/>
          <a:stretch>
            <a:fillRect/>
          </a:stretch>
        </p:blipFill>
        <p:spPr bwMode="auto">
          <a:xfrm>
            <a:off x="7772400" y="4953000"/>
            <a:ext cx="1800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470408"/>
            <a:ext cx="61125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КЛАССА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ПРОГРАММЕ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97751" y="835913"/>
            <a:ext cx="3870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https://orlyatarussia.ru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1772" y="975360"/>
            <a:ext cx="11730355" cy="5882640"/>
            <a:chOff x="461772" y="975360"/>
            <a:chExt cx="11730355" cy="5882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2731" y="975360"/>
              <a:ext cx="7859267" cy="5882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72" y="2157984"/>
              <a:ext cx="4707636" cy="3329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3715510"/>
              <a:ext cx="2343912" cy="3066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3924300"/>
              <a:ext cx="1743456" cy="2467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2086355"/>
              <a:ext cx="2389632" cy="3133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499" y="2295144"/>
              <a:ext cx="1790700" cy="2534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7712" y="371856"/>
              <a:ext cx="1741931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299" y="4884420"/>
              <a:ext cx="1696212" cy="1677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2912" y="1380744"/>
              <a:ext cx="2351531" cy="23347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4337" y="669493"/>
            <a:ext cx="11130280" cy="537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8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СОЦИАЛЬНОЙ</a:t>
            </a:r>
            <a:r>
              <a:rPr sz="18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АКТИВНОСТИ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sz="18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69240" marR="31750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Содержание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направлено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воспитательную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педагогов,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наставников-старшеклассников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детьми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младшего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ориентиров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учётом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всех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региональных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особенностей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вызовов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современного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мира.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3716654" marR="1967230" algn="just">
              <a:lnSpc>
                <a:spcPct val="101099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Результатом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программы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является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сформированность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ребёнка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младшего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социально-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знаний,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отношений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опыта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позитивного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преобразования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мира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основе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5659755">
              <a:lnSpc>
                <a:spcPts val="2130"/>
              </a:lnSpc>
              <a:spcBef>
                <a:spcPts val="1155"/>
              </a:spcBef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АММ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960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ы)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14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ы)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00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85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щи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2065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вожатыедетских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лагерей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1881" y="2995117"/>
            <a:ext cx="7046807" cy="313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0" marR="840740" algn="ctr">
              <a:lnSpc>
                <a:spcPct val="100000"/>
              </a:lnSpc>
              <a:spcBef>
                <a:spcPts val="105"/>
              </a:spcBef>
              <a:tabLst>
                <a:tab pos="1740535" algn="l"/>
                <a:tab pos="3921760" algn="l"/>
              </a:tabLst>
            </a:pPr>
            <a:r>
              <a:rPr sz="4400" spc="-5" dirty="0">
                <a:solidFill>
                  <a:srgbClr val="FF0000"/>
                </a:solidFill>
                <a:latin typeface="Bahnschrift"/>
                <a:cs typeface="Bahnschrift"/>
              </a:rPr>
              <a:t>И</a:t>
            </a:r>
            <a:r>
              <a:rPr sz="4400" spc="10" dirty="0">
                <a:solidFill>
                  <a:srgbClr val="FF0000"/>
                </a:solidFill>
                <a:latin typeface="Bahnschrift"/>
                <a:cs typeface="Bahnschrift"/>
              </a:rPr>
              <a:t>Н</a:t>
            </a:r>
            <a:r>
              <a:rPr sz="4400" dirty="0">
                <a:solidFill>
                  <a:srgbClr val="FF0000"/>
                </a:solidFill>
                <a:latin typeface="Bahnschrift"/>
                <a:cs typeface="Bahnschrift"/>
              </a:rPr>
              <a:t>СТ</a:t>
            </a:r>
            <a:r>
              <a:rPr sz="4400" spc="10" dirty="0">
                <a:solidFill>
                  <a:srgbClr val="FF0000"/>
                </a:solidFill>
                <a:latin typeface="Bahnschrift"/>
                <a:cs typeface="Bahnschrift"/>
              </a:rPr>
              <a:t>Р</a:t>
            </a:r>
            <a:r>
              <a:rPr sz="4400" dirty="0">
                <a:solidFill>
                  <a:srgbClr val="FF0000"/>
                </a:solidFill>
                <a:latin typeface="Bahnschrift"/>
                <a:cs typeface="Bahnschrift"/>
              </a:rPr>
              <a:t>УКЦИЯ  ПО	РАБОТЕ	В</a:t>
            </a:r>
            <a:endParaRPr sz="4400">
              <a:latin typeface="Bahnschrift"/>
              <a:cs typeface="Bahnschrift"/>
            </a:endParaRPr>
          </a:p>
          <a:p>
            <a:pPr marL="12065" marR="5080" algn="ctr">
              <a:lnSpc>
                <a:spcPct val="100000"/>
              </a:lnSpc>
              <a:tabLst>
                <a:tab pos="2482850" algn="l"/>
              </a:tabLst>
            </a:pPr>
            <a:r>
              <a:rPr sz="4400" spc="-5" dirty="0">
                <a:solidFill>
                  <a:srgbClr val="FF0000"/>
                </a:solidFill>
                <a:latin typeface="Bahnschrift"/>
                <a:cs typeface="Bahnschrift"/>
              </a:rPr>
              <a:t>Л</a:t>
            </a:r>
            <a:r>
              <a:rPr sz="4400" spc="15" dirty="0">
                <a:solidFill>
                  <a:srgbClr val="FF0000"/>
                </a:solidFill>
                <a:latin typeface="Bahnschrift"/>
                <a:cs typeface="Bahnschrift"/>
              </a:rPr>
              <a:t>И</a:t>
            </a:r>
            <a:r>
              <a:rPr sz="4400" spc="5" dirty="0">
                <a:solidFill>
                  <a:srgbClr val="FF0000"/>
                </a:solidFill>
                <a:latin typeface="Bahnschrift"/>
                <a:cs typeface="Bahnschrift"/>
              </a:rPr>
              <a:t>Ч</a:t>
            </a:r>
            <a:r>
              <a:rPr sz="4400" dirty="0">
                <a:solidFill>
                  <a:srgbClr val="FF0000"/>
                </a:solidFill>
                <a:latin typeface="Bahnschrift"/>
                <a:cs typeface="Bahnschrift"/>
              </a:rPr>
              <a:t>НОМ	К</a:t>
            </a:r>
            <a:r>
              <a:rPr sz="4400" spc="15" dirty="0">
                <a:solidFill>
                  <a:srgbClr val="FF0000"/>
                </a:solidFill>
                <a:latin typeface="Bahnschrift"/>
                <a:cs typeface="Bahnschrift"/>
              </a:rPr>
              <a:t>А</a:t>
            </a:r>
            <a:r>
              <a:rPr sz="4400" spc="-5" dirty="0">
                <a:solidFill>
                  <a:srgbClr val="FF0000"/>
                </a:solidFill>
                <a:latin typeface="Bahnschrift"/>
                <a:cs typeface="Bahnschrift"/>
              </a:rPr>
              <a:t>БИНЕТЕ  </a:t>
            </a:r>
            <a:r>
              <a:rPr sz="4400" spc="5" dirty="0">
                <a:solidFill>
                  <a:srgbClr val="FF0000"/>
                </a:solidFill>
                <a:latin typeface="Bahnschrift"/>
                <a:cs typeface="Bahnschrift"/>
              </a:rPr>
              <a:t>УЧИТЕЛЯ</a:t>
            </a:r>
            <a:endParaRPr sz="4400">
              <a:latin typeface="Bahnschrift"/>
              <a:cs typeface="Bahnschrift"/>
            </a:endParaRPr>
          </a:p>
          <a:p>
            <a:pPr marL="147955" algn="ctr">
              <a:lnSpc>
                <a:spcPct val="100000"/>
              </a:lnSpc>
              <a:spcBef>
                <a:spcPts val="20"/>
              </a:spcBef>
            </a:pPr>
            <a:r>
              <a:rPr sz="2800" dirty="0">
                <a:solidFill>
                  <a:srgbClr val="FF0000"/>
                </a:solidFill>
                <a:latin typeface="Bahnschrift"/>
                <a:cs typeface="Bahnschrift"/>
              </a:rPr>
              <a:t>(компьютерная</a:t>
            </a:r>
            <a:r>
              <a:rPr sz="2800" spc="185" dirty="0">
                <a:solidFill>
                  <a:srgbClr val="FF0000"/>
                </a:solidFill>
                <a:latin typeface="Bahnschrift"/>
                <a:cs typeface="Bahnschrift"/>
              </a:rPr>
              <a:t> </a:t>
            </a:r>
            <a:r>
              <a:rPr sz="2800" dirty="0">
                <a:solidFill>
                  <a:srgbClr val="FF0000"/>
                </a:solidFill>
                <a:latin typeface="Bahnschrift"/>
                <a:cs typeface="Bahnschrift"/>
              </a:rPr>
              <a:t>версия)</a:t>
            </a:r>
            <a:endParaRPr sz="28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3504" y="370331"/>
            <a:ext cx="3104896" cy="10896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24811" y="1791970"/>
            <a:ext cx="79959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6F2F9F"/>
                </a:solidFill>
              </a:rPr>
              <a:t>https://orlyatarussia.ru/</a:t>
            </a:r>
            <a:endParaRPr sz="4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3688"/>
            <a:ext cx="12192000" cy="4762500"/>
            <a:chOff x="0" y="1313688"/>
            <a:chExt cx="9144000" cy="4762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13688"/>
              <a:ext cx="9144000" cy="47625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68205" y="2486405"/>
              <a:ext cx="5578475" cy="1071880"/>
            </a:xfrm>
            <a:custGeom>
              <a:avLst/>
              <a:gdLst/>
              <a:ahLst/>
              <a:cxnLst/>
              <a:rect l="l" t="t" r="r" b="b"/>
              <a:pathLst>
                <a:path w="5578475" h="1071879">
                  <a:moveTo>
                    <a:pt x="370725" y="872744"/>
                  </a:moveTo>
                  <a:lnTo>
                    <a:pt x="360819" y="855472"/>
                  </a:lnTo>
                  <a:lnTo>
                    <a:pt x="61353" y="1025715"/>
                  </a:lnTo>
                  <a:lnTo>
                    <a:pt x="47383" y="1001141"/>
                  </a:lnTo>
                  <a:lnTo>
                    <a:pt x="0" y="1071880"/>
                  </a:lnTo>
                  <a:lnTo>
                    <a:pt x="85102" y="1067435"/>
                  </a:lnTo>
                  <a:lnTo>
                    <a:pt x="74688" y="1049147"/>
                  </a:lnTo>
                  <a:lnTo>
                    <a:pt x="71120" y="1042885"/>
                  </a:lnTo>
                  <a:lnTo>
                    <a:pt x="370725" y="872744"/>
                  </a:lnTo>
                  <a:close/>
                </a:path>
                <a:path w="5578475" h="1071879">
                  <a:moveTo>
                    <a:pt x="5578233" y="0"/>
                  </a:moveTo>
                  <a:lnTo>
                    <a:pt x="5493143" y="4191"/>
                  </a:lnTo>
                  <a:lnTo>
                    <a:pt x="5506923" y="28727"/>
                  </a:lnTo>
                  <a:lnTo>
                    <a:pt x="4641862" y="515112"/>
                  </a:lnTo>
                  <a:lnTo>
                    <a:pt x="4651514" y="532384"/>
                  </a:lnTo>
                  <a:lnTo>
                    <a:pt x="5516626" y="45974"/>
                  </a:lnTo>
                  <a:lnTo>
                    <a:pt x="5530481" y="70612"/>
                  </a:lnTo>
                  <a:lnTo>
                    <a:pt x="5563032" y="22479"/>
                  </a:lnTo>
                  <a:lnTo>
                    <a:pt x="55782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75788" y="271017"/>
            <a:ext cx="5718387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Редактирование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личных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данных</a:t>
            </a:r>
            <a:endParaRPr sz="1800">
              <a:latin typeface="Arial Black"/>
              <a:cs typeface="Arial Black"/>
            </a:endParaRPr>
          </a:p>
          <a:p>
            <a:pPr marL="29845" algn="ctr">
              <a:lnSpc>
                <a:spcPct val="100000"/>
              </a:lnSpc>
              <a:spcBef>
                <a:spcPts val="2010"/>
              </a:spcBef>
            </a:pPr>
            <a:r>
              <a:rPr sz="1800" spc="-5" dirty="0">
                <a:latin typeface="Calibri"/>
                <a:cs typeface="Calibri"/>
              </a:rPr>
              <a:t>Прокрутить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ползунок</a:t>
            </a:r>
            <a:r>
              <a:rPr sz="1800" dirty="0">
                <a:latin typeface="Calibri"/>
                <a:cs typeface="Calibri"/>
              </a:rPr>
              <a:t> вниз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страницы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6319"/>
            <a:ext cx="12192000" cy="4785360"/>
            <a:chOff x="0" y="1036319"/>
            <a:chExt cx="9144000" cy="478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6319"/>
              <a:ext cx="9144000" cy="4785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77534" y="3824731"/>
              <a:ext cx="702945" cy="350520"/>
            </a:xfrm>
            <a:custGeom>
              <a:avLst/>
              <a:gdLst/>
              <a:ahLst/>
              <a:cxnLst/>
              <a:rect l="l" t="t" r="r" b="b"/>
              <a:pathLst>
                <a:path w="702945" h="350520">
                  <a:moveTo>
                    <a:pt x="51815" y="282067"/>
                  </a:moveTo>
                  <a:lnTo>
                    <a:pt x="0" y="349758"/>
                  </a:lnTo>
                  <a:lnTo>
                    <a:pt x="85216" y="350520"/>
                  </a:lnTo>
                  <a:lnTo>
                    <a:pt x="75549" y="330708"/>
                  </a:lnTo>
                  <a:lnTo>
                    <a:pt x="61467" y="330708"/>
                  </a:lnTo>
                  <a:lnTo>
                    <a:pt x="52704" y="312928"/>
                  </a:lnTo>
                  <a:lnTo>
                    <a:pt x="64149" y="307343"/>
                  </a:lnTo>
                  <a:lnTo>
                    <a:pt x="51815" y="282067"/>
                  </a:lnTo>
                  <a:close/>
                </a:path>
                <a:path w="702945" h="350520">
                  <a:moveTo>
                    <a:pt x="64149" y="307343"/>
                  </a:moveTo>
                  <a:lnTo>
                    <a:pt x="52704" y="312928"/>
                  </a:lnTo>
                  <a:lnTo>
                    <a:pt x="61467" y="330708"/>
                  </a:lnTo>
                  <a:lnTo>
                    <a:pt x="72841" y="325156"/>
                  </a:lnTo>
                  <a:lnTo>
                    <a:pt x="64149" y="307343"/>
                  </a:lnTo>
                  <a:close/>
                </a:path>
                <a:path w="702945" h="350520">
                  <a:moveTo>
                    <a:pt x="72841" y="325156"/>
                  </a:moveTo>
                  <a:lnTo>
                    <a:pt x="61467" y="330708"/>
                  </a:lnTo>
                  <a:lnTo>
                    <a:pt x="75549" y="330708"/>
                  </a:lnTo>
                  <a:lnTo>
                    <a:pt x="72841" y="325156"/>
                  </a:lnTo>
                  <a:close/>
                </a:path>
                <a:path w="702945" h="350520">
                  <a:moveTo>
                    <a:pt x="693927" y="0"/>
                  </a:moveTo>
                  <a:lnTo>
                    <a:pt x="64149" y="307343"/>
                  </a:lnTo>
                  <a:lnTo>
                    <a:pt x="72841" y="325156"/>
                  </a:lnTo>
                  <a:lnTo>
                    <a:pt x="702563" y="17780"/>
                  </a:lnTo>
                  <a:lnTo>
                    <a:pt x="6939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6766" y="499695"/>
            <a:ext cx="10529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Нажать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кнопку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«Редактировать»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активации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«Личные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данные»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7844"/>
            <a:ext cx="12192000" cy="4782820"/>
            <a:chOff x="0" y="1037844"/>
            <a:chExt cx="9144000" cy="4782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7844"/>
              <a:ext cx="9144000" cy="47823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5211" y="1512188"/>
              <a:ext cx="3404235" cy="2715895"/>
            </a:xfrm>
            <a:custGeom>
              <a:avLst/>
              <a:gdLst/>
              <a:ahLst/>
              <a:cxnLst/>
              <a:rect l="l" t="t" r="r" b="b"/>
              <a:pathLst>
                <a:path w="3404234" h="2715895">
                  <a:moveTo>
                    <a:pt x="570611" y="2686685"/>
                  </a:moveTo>
                  <a:lnTo>
                    <a:pt x="499237" y="2639949"/>
                  </a:lnTo>
                  <a:lnTo>
                    <a:pt x="495985" y="2667939"/>
                  </a:lnTo>
                  <a:lnTo>
                    <a:pt x="2286" y="2610358"/>
                  </a:lnTo>
                  <a:lnTo>
                    <a:pt x="0" y="2629916"/>
                  </a:lnTo>
                  <a:lnTo>
                    <a:pt x="493712" y="2687624"/>
                  </a:lnTo>
                  <a:lnTo>
                    <a:pt x="490474" y="2715641"/>
                  </a:lnTo>
                  <a:lnTo>
                    <a:pt x="563930" y="2689098"/>
                  </a:lnTo>
                  <a:lnTo>
                    <a:pt x="570611" y="2686685"/>
                  </a:lnTo>
                  <a:close/>
                </a:path>
                <a:path w="3404234" h="2715895">
                  <a:moveTo>
                    <a:pt x="3403854" y="19050"/>
                  </a:moveTo>
                  <a:lnTo>
                    <a:pt x="3398012" y="0"/>
                  </a:lnTo>
                  <a:lnTo>
                    <a:pt x="2248928" y="351866"/>
                  </a:lnTo>
                  <a:lnTo>
                    <a:pt x="2240661" y="324866"/>
                  </a:lnTo>
                  <a:lnTo>
                    <a:pt x="2178939" y="383540"/>
                  </a:lnTo>
                  <a:lnTo>
                    <a:pt x="2263013" y="397764"/>
                  </a:lnTo>
                  <a:lnTo>
                    <a:pt x="2255875" y="374523"/>
                  </a:lnTo>
                  <a:lnTo>
                    <a:pt x="2254732" y="370801"/>
                  </a:lnTo>
                  <a:lnTo>
                    <a:pt x="3403854" y="19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5876" y="445389"/>
            <a:ext cx="94471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Заполнить </a:t>
            </a:r>
            <a:r>
              <a:rPr sz="1800" spc="-10" dirty="0">
                <a:latin typeface="Calibri"/>
                <a:cs typeface="Calibri"/>
              </a:rPr>
              <a:t>поля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формы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«Личные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данные»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нажать </a:t>
            </a:r>
            <a:r>
              <a:rPr sz="1800" dirty="0">
                <a:latin typeface="Calibri"/>
                <a:cs typeface="Calibri"/>
              </a:rPr>
              <a:t>кнопку </a:t>
            </a:r>
            <a:r>
              <a:rPr sz="1800" spc="-10" dirty="0">
                <a:latin typeface="Calibri"/>
                <a:cs typeface="Calibri"/>
              </a:rPr>
              <a:t>«Сохранить»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2417"/>
            <a:ext cx="12192000" cy="4773295"/>
            <a:chOff x="0" y="1042416"/>
            <a:chExt cx="9144000" cy="4773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2416"/>
              <a:ext cx="9144000" cy="47731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45229" y="3346069"/>
              <a:ext cx="956310" cy="436880"/>
            </a:xfrm>
            <a:custGeom>
              <a:avLst/>
              <a:gdLst/>
              <a:ahLst/>
              <a:cxnLst/>
              <a:rect l="l" t="t" r="r" b="b"/>
              <a:pathLst>
                <a:path w="956310" h="436879">
                  <a:moveTo>
                    <a:pt x="54102" y="367156"/>
                  </a:moveTo>
                  <a:lnTo>
                    <a:pt x="0" y="432942"/>
                  </a:lnTo>
                  <a:lnTo>
                    <a:pt x="85090" y="436752"/>
                  </a:lnTo>
                  <a:lnTo>
                    <a:pt x="75929" y="416178"/>
                  </a:lnTo>
                  <a:lnTo>
                    <a:pt x="61975" y="416178"/>
                  </a:lnTo>
                  <a:lnTo>
                    <a:pt x="53975" y="398017"/>
                  </a:lnTo>
                  <a:lnTo>
                    <a:pt x="65548" y="392864"/>
                  </a:lnTo>
                  <a:lnTo>
                    <a:pt x="54102" y="367156"/>
                  </a:lnTo>
                  <a:close/>
                </a:path>
                <a:path w="956310" h="436879">
                  <a:moveTo>
                    <a:pt x="65548" y="392864"/>
                  </a:moveTo>
                  <a:lnTo>
                    <a:pt x="53975" y="398017"/>
                  </a:lnTo>
                  <a:lnTo>
                    <a:pt x="61975" y="416178"/>
                  </a:lnTo>
                  <a:lnTo>
                    <a:pt x="73619" y="410992"/>
                  </a:lnTo>
                  <a:lnTo>
                    <a:pt x="65548" y="392864"/>
                  </a:lnTo>
                  <a:close/>
                </a:path>
                <a:path w="956310" h="436879">
                  <a:moveTo>
                    <a:pt x="73619" y="410992"/>
                  </a:moveTo>
                  <a:lnTo>
                    <a:pt x="61975" y="416178"/>
                  </a:lnTo>
                  <a:lnTo>
                    <a:pt x="75929" y="416178"/>
                  </a:lnTo>
                  <a:lnTo>
                    <a:pt x="73619" y="410992"/>
                  </a:lnTo>
                  <a:close/>
                </a:path>
                <a:path w="956310" h="436879">
                  <a:moveTo>
                    <a:pt x="947801" y="0"/>
                  </a:moveTo>
                  <a:lnTo>
                    <a:pt x="65548" y="392864"/>
                  </a:lnTo>
                  <a:lnTo>
                    <a:pt x="73619" y="410992"/>
                  </a:lnTo>
                  <a:lnTo>
                    <a:pt x="955802" y="18033"/>
                  </a:lnTo>
                  <a:lnTo>
                    <a:pt x="9478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0544" y="3166872"/>
              <a:ext cx="558165" cy="424180"/>
            </a:xfrm>
            <a:custGeom>
              <a:avLst/>
              <a:gdLst/>
              <a:ahLst/>
              <a:cxnLst/>
              <a:rect l="l" t="t" r="r" b="b"/>
              <a:pathLst>
                <a:path w="558164" h="424179">
                  <a:moveTo>
                    <a:pt x="0" y="211836"/>
                  </a:moveTo>
                  <a:lnTo>
                    <a:pt x="5665" y="169151"/>
                  </a:lnTo>
                  <a:lnTo>
                    <a:pt x="21913" y="129391"/>
                  </a:lnTo>
                  <a:lnTo>
                    <a:pt x="47624" y="93408"/>
                  </a:lnTo>
                  <a:lnTo>
                    <a:pt x="81676" y="62055"/>
                  </a:lnTo>
                  <a:lnTo>
                    <a:pt x="122950" y="36185"/>
                  </a:lnTo>
                  <a:lnTo>
                    <a:pt x="170324" y="16650"/>
                  </a:lnTo>
                  <a:lnTo>
                    <a:pt x="222678" y="4304"/>
                  </a:lnTo>
                  <a:lnTo>
                    <a:pt x="278891" y="0"/>
                  </a:lnTo>
                  <a:lnTo>
                    <a:pt x="335105" y="4304"/>
                  </a:lnTo>
                  <a:lnTo>
                    <a:pt x="387459" y="16650"/>
                  </a:lnTo>
                  <a:lnTo>
                    <a:pt x="434833" y="36185"/>
                  </a:lnTo>
                  <a:lnTo>
                    <a:pt x="476107" y="62055"/>
                  </a:lnTo>
                  <a:lnTo>
                    <a:pt x="510159" y="93408"/>
                  </a:lnTo>
                  <a:lnTo>
                    <a:pt x="535870" y="129391"/>
                  </a:lnTo>
                  <a:lnTo>
                    <a:pt x="552118" y="169151"/>
                  </a:lnTo>
                  <a:lnTo>
                    <a:pt x="557783" y="211836"/>
                  </a:lnTo>
                  <a:lnTo>
                    <a:pt x="552118" y="254520"/>
                  </a:lnTo>
                  <a:lnTo>
                    <a:pt x="535870" y="294280"/>
                  </a:lnTo>
                  <a:lnTo>
                    <a:pt x="510159" y="330263"/>
                  </a:lnTo>
                  <a:lnTo>
                    <a:pt x="476107" y="361616"/>
                  </a:lnTo>
                  <a:lnTo>
                    <a:pt x="434833" y="387486"/>
                  </a:lnTo>
                  <a:lnTo>
                    <a:pt x="387459" y="407021"/>
                  </a:lnTo>
                  <a:lnTo>
                    <a:pt x="335105" y="419367"/>
                  </a:lnTo>
                  <a:lnTo>
                    <a:pt x="278891" y="423672"/>
                  </a:lnTo>
                  <a:lnTo>
                    <a:pt x="222678" y="419367"/>
                  </a:lnTo>
                  <a:lnTo>
                    <a:pt x="170324" y="407021"/>
                  </a:lnTo>
                  <a:lnTo>
                    <a:pt x="122950" y="387486"/>
                  </a:lnTo>
                  <a:lnTo>
                    <a:pt x="81676" y="361616"/>
                  </a:lnTo>
                  <a:lnTo>
                    <a:pt x="47624" y="330263"/>
                  </a:lnTo>
                  <a:lnTo>
                    <a:pt x="21913" y="294280"/>
                  </a:lnTo>
                  <a:lnTo>
                    <a:pt x="5665" y="254520"/>
                  </a:lnTo>
                  <a:lnTo>
                    <a:pt x="0" y="21183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43081" y="117779"/>
            <a:ext cx="7557347" cy="76581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R="458470" algn="ctr">
              <a:lnSpc>
                <a:spcPct val="100000"/>
              </a:lnSpc>
              <a:spcBef>
                <a:spcPts val="850"/>
              </a:spcBef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Добавление класса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800" dirty="0">
                <a:latin typeface="Calibri"/>
                <a:cs typeface="Calibri"/>
              </a:rPr>
              <a:t>Перейти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«Классы»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нажать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кнопку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«+Добавить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класс»»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42417"/>
            <a:ext cx="12192000" cy="4773295"/>
            <a:chOff x="0" y="1042416"/>
            <a:chExt cx="9144000" cy="4773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42416"/>
              <a:ext cx="9144000" cy="47731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11547" y="1591817"/>
              <a:ext cx="2812415" cy="4086860"/>
            </a:xfrm>
            <a:custGeom>
              <a:avLst/>
              <a:gdLst/>
              <a:ahLst/>
              <a:cxnLst/>
              <a:rect l="l" t="t" r="r" b="b"/>
              <a:pathLst>
                <a:path w="2812415" h="4086860">
                  <a:moveTo>
                    <a:pt x="762254" y="4061866"/>
                  </a:moveTo>
                  <a:lnTo>
                    <a:pt x="760666" y="4060698"/>
                  </a:lnTo>
                  <a:lnTo>
                    <a:pt x="693801" y="4011218"/>
                  </a:lnTo>
                  <a:lnTo>
                    <a:pt x="688911" y="4038993"/>
                  </a:lnTo>
                  <a:lnTo>
                    <a:pt x="3302" y="3919093"/>
                  </a:lnTo>
                  <a:lnTo>
                    <a:pt x="0" y="3938651"/>
                  </a:lnTo>
                  <a:lnTo>
                    <a:pt x="685469" y="4058513"/>
                  </a:lnTo>
                  <a:lnTo>
                    <a:pt x="680593" y="4086275"/>
                  </a:lnTo>
                  <a:lnTo>
                    <a:pt x="762254" y="4061866"/>
                  </a:lnTo>
                  <a:close/>
                </a:path>
                <a:path w="2812415" h="4086860">
                  <a:moveTo>
                    <a:pt x="2811907" y="28194"/>
                  </a:moveTo>
                  <a:lnTo>
                    <a:pt x="1927987" y="28194"/>
                  </a:lnTo>
                  <a:lnTo>
                    <a:pt x="1927987" y="0"/>
                  </a:lnTo>
                  <a:lnTo>
                    <a:pt x="1851787" y="38100"/>
                  </a:lnTo>
                  <a:lnTo>
                    <a:pt x="1927987" y="76200"/>
                  </a:lnTo>
                  <a:lnTo>
                    <a:pt x="1927987" y="48006"/>
                  </a:lnTo>
                  <a:lnTo>
                    <a:pt x="2811907" y="48006"/>
                  </a:lnTo>
                  <a:lnTo>
                    <a:pt x="2811907" y="281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43081" y="413384"/>
            <a:ext cx="833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Заполнить </a:t>
            </a:r>
            <a:r>
              <a:rPr sz="1800" spc="-10" dirty="0">
                <a:latin typeface="Calibri"/>
                <a:cs typeface="Calibri"/>
              </a:rPr>
              <a:t>поля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«Карточки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класса»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нажать </a:t>
            </a:r>
            <a:r>
              <a:rPr sz="1800" dirty="0">
                <a:latin typeface="Calibri"/>
                <a:cs typeface="Calibri"/>
              </a:rPr>
              <a:t>кнопку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Сохранить»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1601"/>
            <a:ext cx="12192000" cy="4796155"/>
            <a:chOff x="0" y="1371600"/>
            <a:chExt cx="9144000" cy="4796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1600"/>
              <a:ext cx="9144000" cy="47960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8858" y="4085589"/>
              <a:ext cx="641985" cy="139065"/>
            </a:xfrm>
            <a:custGeom>
              <a:avLst/>
              <a:gdLst/>
              <a:ahLst/>
              <a:cxnLst/>
              <a:rect l="l" t="t" r="r" b="b"/>
              <a:pathLst>
                <a:path w="641985" h="139064">
                  <a:moveTo>
                    <a:pt x="564864" y="27816"/>
                  </a:moveTo>
                  <a:lnTo>
                    <a:pt x="0" y="119507"/>
                  </a:lnTo>
                  <a:lnTo>
                    <a:pt x="3175" y="139065"/>
                  </a:lnTo>
                  <a:lnTo>
                    <a:pt x="568039" y="47374"/>
                  </a:lnTo>
                  <a:lnTo>
                    <a:pt x="564864" y="27816"/>
                  </a:lnTo>
                  <a:close/>
                </a:path>
                <a:path w="641985" h="139064">
                  <a:moveTo>
                    <a:pt x="641138" y="25781"/>
                  </a:moveTo>
                  <a:lnTo>
                    <a:pt x="577405" y="25781"/>
                  </a:lnTo>
                  <a:lnTo>
                    <a:pt x="580580" y="45339"/>
                  </a:lnTo>
                  <a:lnTo>
                    <a:pt x="568039" y="47374"/>
                  </a:lnTo>
                  <a:lnTo>
                    <a:pt x="572554" y="75184"/>
                  </a:lnTo>
                  <a:lnTo>
                    <a:pt x="641138" y="25781"/>
                  </a:lnTo>
                  <a:close/>
                </a:path>
                <a:path w="641985" h="139064">
                  <a:moveTo>
                    <a:pt x="577405" y="25781"/>
                  </a:moveTo>
                  <a:lnTo>
                    <a:pt x="564864" y="27816"/>
                  </a:lnTo>
                  <a:lnTo>
                    <a:pt x="568039" y="47374"/>
                  </a:lnTo>
                  <a:lnTo>
                    <a:pt x="580580" y="45339"/>
                  </a:lnTo>
                  <a:lnTo>
                    <a:pt x="577405" y="25781"/>
                  </a:lnTo>
                  <a:close/>
                </a:path>
                <a:path w="641985" h="139064">
                  <a:moveTo>
                    <a:pt x="560349" y="0"/>
                  </a:moveTo>
                  <a:lnTo>
                    <a:pt x="564864" y="27816"/>
                  </a:lnTo>
                  <a:lnTo>
                    <a:pt x="577405" y="25781"/>
                  </a:lnTo>
                  <a:lnTo>
                    <a:pt x="641138" y="25781"/>
                  </a:lnTo>
                  <a:lnTo>
                    <a:pt x="641667" y="25400"/>
                  </a:lnTo>
                  <a:lnTo>
                    <a:pt x="56034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8711" y="210692"/>
            <a:ext cx="10232812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7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Прохождение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треков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программы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и </a:t>
            </a: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сдача</a:t>
            </a:r>
            <a:r>
              <a:rPr sz="1800" spc="-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отчёта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7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меню </a:t>
            </a:r>
            <a:r>
              <a:rPr sz="1800" dirty="0">
                <a:latin typeface="Calibri"/>
                <a:cs typeface="Calibri"/>
              </a:rPr>
              <a:t>профиля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пользователя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выбрать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нажать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«Программа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Орлята России»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4127"/>
            <a:ext cx="12192000" cy="4810125"/>
            <a:chOff x="0" y="1024127"/>
            <a:chExt cx="9144000" cy="4810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4127"/>
              <a:ext cx="9144000" cy="4809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98870" y="4964556"/>
              <a:ext cx="409575" cy="361315"/>
            </a:xfrm>
            <a:custGeom>
              <a:avLst/>
              <a:gdLst/>
              <a:ahLst/>
              <a:cxnLst/>
              <a:rect l="l" t="t" r="r" b="b"/>
              <a:pathLst>
                <a:path w="409575" h="361314">
                  <a:moveTo>
                    <a:pt x="32130" y="281940"/>
                  </a:moveTo>
                  <a:lnTo>
                    <a:pt x="0" y="360807"/>
                  </a:lnTo>
                  <a:lnTo>
                    <a:pt x="82422" y="339217"/>
                  </a:lnTo>
                  <a:lnTo>
                    <a:pt x="71160" y="326390"/>
                  </a:lnTo>
                  <a:lnTo>
                    <a:pt x="54228" y="326390"/>
                  </a:lnTo>
                  <a:lnTo>
                    <a:pt x="41147" y="311404"/>
                  </a:lnTo>
                  <a:lnTo>
                    <a:pt x="50668" y="303051"/>
                  </a:lnTo>
                  <a:lnTo>
                    <a:pt x="32130" y="281940"/>
                  </a:lnTo>
                  <a:close/>
                </a:path>
                <a:path w="409575" h="361314">
                  <a:moveTo>
                    <a:pt x="50668" y="303051"/>
                  </a:moveTo>
                  <a:lnTo>
                    <a:pt x="41147" y="311404"/>
                  </a:lnTo>
                  <a:lnTo>
                    <a:pt x="54228" y="326390"/>
                  </a:lnTo>
                  <a:lnTo>
                    <a:pt x="63793" y="317999"/>
                  </a:lnTo>
                  <a:lnTo>
                    <a:pt x="50668" y="303051"/>
                  </a:lnTo>
                  <a:close/>
                </a:path>
                <a:path w="409575" h="361314">
                  <a:moveTo>
                    <a:pt x="63793" y="317999"/>
                  </a:moveTo>
                  <a:lnTo>
                    <a:pt x="54228" y="326390"/>
                  </a:lnTo>
                  <a:lnTo>
                    <a:pt x="71160" y="326390"/>
                  </a:lnTo>
                  <a:lnTo>
                    <a:pt x="63793" y="317999"/>
                  </a:lnTo>
                  <a:close/>
                </a:path>
                <a:path w="409575" h="361314">
                  <a:moveTo>
                    <a:pt x="396112" y="0"/>
                  </a:moveTo>
                  <a:lnTo>
                    <a:pt x="50668" y="303051"/>
                  </a:lnTo>
                  <a:lnTo>
                    <a:pt x="63793" y="317999"/>
                  </a:lnTo>
                  <a:lnTo>
                    <a:pt x="409194" y="14986"/>
                  </a:lnTo>
                  <a:lnTo>
                    <a:pt x="3961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2763" y="433578"/>
            <a:ext cx="526457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Выбрать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нужный класс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-5" dirty="0">
                <a:latin typeface="Calibri"/>
                <a:cs typeface="Calibri"/>
              </a:rPr>
              <a:t> нажать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него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25297"/>
            <a:ext cx="12192000" cy="4773295"/>
            <a:chOff x="0" y="1225296"/>
            <a:chExt cx="9144000" cy="47732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25296"/>
              <a:ext cx="9144000" cy="47731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245857" y="2701544"/>
              <a:ext cx="490220" cy="247015"/>
            </a:xfrm>
            <a:custGeom>
              <a:avLst/>
              <a:gdLst/>
              <a:ahLst/>
              <a:cxnLst/>
              <a:rect l="l" t="t" r="r" b="b"/>
              <a:pathLst>
                <a:path w="490220" h="247014">
                  <a:moveTo>
                    <a:pt x="51816" y="178180"/>
                  </a:moveTo>
                  <a:lnTo>
                    <a:pt x="0" y="245744"/>
                  </a:lnTo>
                  <a:lnTo>
                    <a:pt x="85217" y="246633"/>
                  </a:lnTo>
                  <a:lnTo>
                    <a:pt x="75549" y="226821"/>
                  </a:lnTo>
                  <a:lnTo>
                    <a:pt x="61468" y="226821"/>
                  </a:lnTo>
                  <a:lnTo>
                    <a:pt x="52705" y="209041"/>
                  </a:lnTo>
                  <a:lnTo>
                    <a:pt x="64151" y="203461"/>
                  </a:lnTo>
                  <a:lnTo>
                    <a:pt x="51816" y="178180"/>
                  </a:lnTo>
                  <a:close/>
                </a:path>
                <a:path w="490220" h="247014">
                  <a:moveTo>
                    <a:pt x="64151" y="203461"/>
                  </a:moveTo>
                  <a:lnTo>
                    <a:pt x="52705" y="209041"/>
                  </a:lnTo>
                  <a:lnTo>
                    <a:pt x="61468" y="226821"/>
                  </a:lnTo>
                  <a:lnTo>
                    <a:pt x="72843" y="221274"/>
                  </a:lnTo>
                  <a:lnTo>
                    <a:pt x="64151" y="203461"/>
                  </a:lnTo>
                  <a:close/>
                </a:path>
                <a:path w="490220" h="247014">
                  <a:moveTo>
                    <a:pt x="72843" y="221274"/>
                  </a:moveTo>
                  <a:lnTo>
                    <a:pt x="61468" y="226821"/>
                  </a:lnTo>
                  <a:lnTo>
                    <a:pt x="75549" y="226821"/>
                  </a:lnTo>
                  <a:lnTo>
                    <a:pt x="72843" y="221274"/>
                  </a:lnTo>
                  <a:close/>
                </a:path>
                <a:path w="490220" h="247014">
                  <a:moveTo>
                    <a:pt x="481457" y="0"/>
                  </a:moveTo>
                  <a:lnTo>
                    <a:pt x="64151" y="203461"/>
                  </a:lnTo>
                  <a:lnTo>
                    <a:pt x="72843" y="221274"/>
                  </a:lnTo>
                  <a:lnTo>
                    <a:pt x="490093" y="17779"/>
                  </a:lnTo>
                  <a:lnTo>
                    <a:pt x="4814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85534" y="491744"/>
            <a:ext cx="625517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Выбрать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текущий </a:t>
            </a:r>
            <a:r>
              <a:rPr sz="1800" dirty="0">
                <a:latin typeface="Calibri"/>
                <a:cs typeface="Calibri"/>
              </a:rPr>
              <a:t>учебный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нажать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него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5652"/>
            <a:ext cx="12192000" cy="4806950"/>
            <a:chOff x="0" y="1025652"/>
            <a:chExt cx="9144000" cy="4806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5652"/>
              <a:ext cx="9144000" cy="48066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5688" y="3636898"/>
              <a:ext cx="551815" cy="702945"/>
            </a:xfrm>
            <a:custGeom>
              <a:avLst/>
              <a:gdLst/>
              <a:ahLst/>
              <a:cxnLst/>
              <a:rect l="l" t="t" r="r" b="b"/>
              <a:pathLst>
                <a:path w="551814" h="702945">
                  <a:moveTo>
                    <a:pt x="76200" y="301625"/>
                  </a:moveTo>
                  <a:lnTo>
                    <a:pt x="47967" y="302006"/>
                  </a:lnTo>
                  <a:lnTo>
                    <a:pt x="44196" y="0"/>
                  </a:lnTo>
                  <a:lnTo>
                    <a:pt x="24384" y="254"/>
                  </a:lnTo>
                  <a:lnTo>
                    <a:pt x="28155" y="302272"/>
                  </a:lnTo>
                  <a:lnTo>
                    <a:pt x="0" y="302641"/>
                  </a:lnTo>
                  <a:lnTo>
                    <a:pt x="38989" y="378333"/>
                  </a:lnTo>
                  <a:lnTo>
                    <a:pt x="69723" y="314960"/>
                  </a:lnTo>
                  <a:lnTo>
                    <a:pt x="76200" y="301625"/>
                  </a:lnTo>
                  <a:close/>
                </a:path>
                <a:path w="551814" h="702945">
                  <a:moveTo>
                    <a:pt x="551815" y="572135"/>
                  </a:moveTo>
                  <a:lnTo>
                    <a:pt x="547243" y="552831"/>
                  </a:lnTo>
                  <a:lnTo>
                    <a:pt x="110744" y="655840"/>
                  </a:lnTo>
                  <a:lnTo>
                    <a:pt x="104267" y="628396"/>
                  </a:lnTo>
                  <a:lnTo>
                    <a:pt x="38862" y="683006"/>
                  </a:lnTo>
                  <a:lnTo>
                    <a:pt x="121793" y="702564"/>
                  </a:lnTo>
                  <a:lnTo>
                    <a:pt x="115989" y="678053"/>
                  </a:lnTo>
                  <a:lnTo>
                    <a:pt x="115303" y="675157"/>
                  </a:lnTo>
                  <a:lnTo>
                    <a:pt x="551815" y="57213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41769" y="398779"/>
            <a:ext cx="67961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Выбрать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нужный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трек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нажать 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слово «Перейти»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-685800" y="0"/>
            <a:ext cx="13030200" cy="6858000"/>
            <a:chOff x="0" y="0"/>
            <a:chExt cx="12192000" cy="6858000"/>
          </a:xfrm>
        </p:grpSpPr>
        <p:pic>
          <p:nvPicPr>
            <p:cNvPr id="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5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3715510"/>
              <a:ext cx="2343912" cy="3066286"/>
            </a:xfrm>
            <a:prstGeom prst="rect">
              <a:avLst/>
            </a:prstGeom>
          </p:spPr>
        </p:pic>
        <p:pic>
          <p:nvPicPr>
            <p:cNvPr id="6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3924300"/>
              <a:ext cx="1743456" cy="2467356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2086355"/>
              <a:ext cx="2389632" cy="3133344"/>
            </a:xfrm>
            <a:prstGeom prst="rect">
              <a:avLst/>
            </a:prstGeom>
          </p:spPr>
        </p:pic>
        <p:pic>
          <p:nvPicPr>
            <p:cNvPr id="8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499" y="2295144"/>
              <a:ext cx="1790700" cy="2534411"/>
            </a:xfrm>
            <a:prstGeom prst="rect">
              <a:avLst/>
            </a:prstGeom>
          </p:spPr>
        </p:pic>
        <p:pic>
          <p:nvPicPr>
            <p:cNvPr id="9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7712" y="371856"/>
              <a:ext cx="1741931" cy="800100"/>
            </a:xfrm>
            <a:prstGeom prst="rect">
              <a:avLst/>
            </a:prstGeom>
          </p:spPr>
        </p:pic>
        <p:pic>
          <p:nvPicPr>
            <p:cNvPr id="10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299" y="4884420"/>
              <a:ext cx="1696212" cy="1677924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2912" y="1380744"/>
              <a:ext cx="2351531" cy="2334767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304800" y="152400"/>
            <a:ext cx="5984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Цель</a:t>
            </a:r>
            <a:r>
              <a:rPr lang="ru-RU" sz="2800" b="1" kern="0" spc="-2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программы</a:t>
            </a:r>
            <a:r>
              <a:rPr lang="ru-RU" sz="2800" b="1" kern="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spc="-1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«Орлята </a:t>
            </a:r>
            <a:r>
              <a:rPr lang="ru-RU" sz="2800" b="1" kern="0" spc="-15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России»: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838200"/>
            <a:ext cx="8534400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97840" algn="just">
              <a:lnSpc>
                <a:spcPct val="90000"/>
              </a:lnSpc>
              <a:spcBef>
                <a:spcPts val="38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социально-ценностных знаний,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отношений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опыта </a:t>
            </a:r>
            <a:r>
              <a:rPr lang="ru-RU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позитивного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преобразования социального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мира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 </a:t>
            </a:r>
            <a:r>
              <a:rPr lang="ru-RU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основе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нравственно-этических </a:t>
            </a:r>
            <a:r>
              <a:rPr lang="ru-RU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ценностей, </a:t>
            </a:r>
            <a:r>
              <a:rPr lang="ru-RU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накопленных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предыдущими</a:t>
            </a:r>
            <a:r>
              <a:rPr lang="ru-RU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поколениями,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воспитание</a:t>
            </a:r>
            <a:r>
              <a:rPr lang="ru-RU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культуры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общения,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воспитание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у </a:t>
            </a:r>
            <a:r>
              <a:rPr lang="ru-RU" spc="-5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школьников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любви</a:t>
            </a:r>
            <a:r>
              <a:rPr lang="ru-RU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lang="ru-RU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своему</a:t>
            </a:r>
            <a:r>
              <a:rPr lang="ru-RU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отечеству,</a:t>
            </a:r>
            <a:r>
              <a:rPr lang="ru-RU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его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истории,</a:t>
            </a:r>
            <a:r>
              <a:rPr lang="ru-RU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культуре,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природе,</a:t>
            </a:r>
            <a:r>
              <a:rPr lang="ru-RU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12700" algn="just">
              <a:lnSpc>
                <a:spcPts val="2485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самостоятельности</a:t>
            </a:r>
            <a:r>
              <a:rPr lang="ru-RU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ответственности.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8200" y="2133600"/>
            <a:ext cx="340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650"/>
              </a:spcBef>
            </a:pPr>
            <a:r>
              <a:rPr lang="ru-RU" sz="2800" b="1" spc="-2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Задачи</a:t>
            </a:r>
            <a:r>
              <a:rPr lang="ru-RU" sz="2800" b="1" spc="-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программы:</a:t>
            </a:r>
            <a:endParaRPr lang="ru-RU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2667000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19710">
              <a:tabLst>
                <a:tab pos="23241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</a:t>
            </a:r>
            <a:r>
              <a:rPr lang="ru-RU" sz="1400" spc="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приобретение</a:t>
            </a:r>
            <a:r>
              <a:rPr lang="ru-RU" sz="1400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обучающимися</a:t>
            </a:r>
            <a:r>
              <a:rPr lang="ru-RU" sz="1400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элементарных</a:t>
            </a:r>
            <a:endParaRPr lang="ru-RU" sz="1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9395"/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социальных знаний об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обустройстве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мира и общества, о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человеке, природе, одобряемых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sz="1400" spc="-5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неодобряемых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формах</a:t>
            </a:r>
            <a:r>
              <a:rPr lang="ru-RU" sz="14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поведения,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понимания</a:t>
            </a:r>
            <a:r>
              <a:rPr lang="ru-RU" sz="1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социальной</a:t>
            </a:r>
            <a:r>
              <a:rPr lang="ru-RU" sz="1400" spc="-4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реальности</a:t>
            </a:r>
            <a:r>
              <a:rPr lang="ru-RU" sz="1400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повседневной</a:t>
            </a:r>
            <a:endParaRPr lang="ru-RU" sz="1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/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жизни.</a:t>
            </a:r>
          </a:p>
          <a:p>
            <a:pPr marL="231775" indent="-219710">
              <a:tabLst>
                <a:tab pos="23241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</a:t>
            </a:r>
            <a:r>
              <a:rPr lang="ru-RU" sz="1400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позитивных</a:t>
            </a:r>
            <a:r>
              <a:rPr lang="ru-RU" sz="1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отношений</a:t>
            </a:r>
            <a:r>
              <a:rPr lang="ru-RU" sz="1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обучающихся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к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базовым ценностям</a:t>
            </a:r>
          </a:p>
          <a:p>
            <a:pPr marL="12700"/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общества,</a:t>
            </a:r>
            <a:r>
              <a:rPr lang="ru-RU" sz="1400" spc="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</a:t>
            </a:r>
            <a:r>
              <a:rPr lang="ru-RU" sz="14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ценностного</a:t>
            </a:r>
            <a:r>
              <a:rPr lang="ru-RU" sz="1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отношения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к социальной</a:t>
            </a:r>
            <a:r>
              <a:rPr lang="ru-RU" sz="1400" spc="-3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реальности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</a:t>
            </a:r>
            <a:r>
              <a:rPr lang="ru-RU" sz="14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целом.</a:t>
            </a:r>
            <a:endParaRPr lang="ru-RU" sz="1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31775" indent="-219710">
              <a:tabLst>
                <a:tab pos="23241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 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получение</a:t>
            </a:r>
            <a:r>
              <a:rPr lang="ru-RU" sz="1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школьником</a:t>
            </a:r>
            <a:r>
              <a:rPr lang="ru-RU" sz="14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опыта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самостоятельного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социального</a:t>
            </a:r>
            <a:r>
              <a:rPr lang="ru-RU" sz="1400" spc="-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действия,</a:t>
            </a:r>
          </a:p>
          <a:p>
            <a:pPr marL="12700" marR="13970"/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формирование элементарных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социальных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умений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lang="ru-RU" sz="14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навыков,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позволяющих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самостоятельно </a:t>
            </a:r>
            <a:r>
              <a:rPr lang="ru-RU" sz="1400" spc="-56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действовать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социальном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мире в 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дружественном окружении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(класса,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группы, </a:t>
            </a:r>
            <a:r>
              <a:rPr lang="ru-RU" sz="1400" spc="-20" dirty="0" smtClean="0">
                <a:solidFill>
                  <a:schemeClr val="bg1"/>
                </a:solidFill>
                <a:latin typeface="Times New Roman"/>
                <a:cs typeface="Times New Roman"/>
              </a:rPr>
              <a:t>команды,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параллели</a:t>
            </a:r>
            <a:r>
              <a:rPr lang="ru-RU" sz="14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класса</a:t>
            </a:r>
            <a:r>
              <a:rPr lang="ru-RU" sz="1400" spc="2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1400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др.).</a:t>
            </a:r>
            <a:endParaRPr lang="ru-RU"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1662" y="358902"/>
            <a:ext cx="87079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Выбрать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нужное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занятие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нажать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кнопку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«Перейти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занятию»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37844"/>
            <a:ext cx="12192000" cy="4782820"/>
            <a:chOff x="0" y="1037844"/>
            <a:chExt cx="9144000" cy="4782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7844"/>
              <a:ext cx="9144000" cy="478231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14979" y="3901694"/>
              <a:ext cx="659765" cy="293370"/>
            </a:xfrm>
            <a:custGeom>
              <a:avLst/>
              <a:gdLst/>
              <a:ahLst/>
              <a:cxnLst/>
              <a:rect l="l" t="t" r="r" b="b"/>
              <a:pathLst>
                <a:path w="659764" h="293370">
                  <a:moveTo>
                    <a:pt x="586713" y="264200"/>
                  </a:moveTo>
                  <a:lnTo>
                    <a:pt x="574167" y="293369"/>
                  </a:lnTo>
                  <a:lnTo>
                    <a:pt x="659257" y="288416"/>
                  </a:lnTo>
                  <a:lnTo>
                    <a:pt x="643038" y="269239"/>
                  </a:lnTo>
                  <a:lnTo>
                    <a:pt x="598423" y="269239"/>
                  </a:lnTo>
                  <a:lnTo>
                    <a:pt x="586713" y="264200"/>
                  </a:lnTo>
                  <a:close/>
                </a:path>
                <a:path w="659764" h="293370">
                  <a:moveTo>
                    <a:pt x="591728" y="252541"/>
                  </a:moveTo>
                  <a:lnTo>
                    <a:pt x="586713" y="264200"/>
                  </a:lnTo>
                  <a:lnTo>
                    <a:pt x="598423" y="269239"/>
                  </a:lnTo>
                  <a:lnTo>
                    <a:pt x="603377" y="257555"/>
                  </a:lnTo>
                  <a:lnTo>
                    <a:pt x="591728" y="252541"/>
                  </a:lnTo>
                  <a:close/>
                </a:path>
                <a:path w="659764" h="293370">
                  <a:moveTo>
                    <a:pt x="604266" y="223392"/>
                  </a:moveTo>
                  <a:lnTo>
                    <a:pt x="591728" y="252541"/>
                  </a:lnTo>
                  <a:lnTo>
                    <a:pt x="603377" y="257555"/>
                  </a:lnTo>
                  <a:lnTo>
                    <a:pt x="598423" y="269239"/>
                  </a:lnTo>
                  <a:lnTo>
                    <a:pt x="643038" y="269239"/>
                  </a:lnTo>
                  <a:lnTo>
                    <a:pt x="604266" y="223392"/>
                  </a:lnTo>
                  <a:close/>
                </a:path>
                <a:path w="659764" h="293370">
                  <a:moveTo>
                    <a:pt x="5080" y="0"/>
                  </a:moveTo>
                  <a:lnTo>
                    <a:pt x="0" y="11683"/>
                  </a:lnTo>
                  <a:lnTo>
                    <a:pt x="586713" y="264200"/>
                  </a:lnTo>
                  <a:lnTo>
                    <a:pt x="591728" y="252541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6507"/>
            <a:ext cx="12192000" cy="4825365"/>
            <a:chOff x="0" y="1016507"/>
            <a:chExt cx="9144000" cy="4825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16507"/>
              <a:ext cx="9144000" cy="48249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32760" y="5256149"/>
              <a:ext cx="666750" cy="184150"/>
            </a:xfrm>
            <a:custGeom>
              <a:avLst/>
              <a:gdLst/>
              <a:ahLst/>
              <a:cxnLst/>
              <a:rect l="l" t="t" r="r" b="b"/>
              <a:pathLst>
                <a:path w="666750" h="184150">
                  <a:moveTo>
                    <a:pt x="590912" y="152772"/>
                  </a:moveTo>
                  <a:lnTo>
                    <a:pt x="583564" y="183641"/>
                  </a:lnTo>
                  <a:lnTo>
                    <a:pt x="666495" y="164210"/>
                  </a:lnTo>
                  <a:lnTo>
                    <a:pt x="656348" y="155701"/>
                  </a:lnTo>
                  <a:lnTo>
                    <a:pt x="603250" y="155701"/>
                  </a:lnTo>
                  <a:lnTo>
                    <a:pt x="590912" y="152772"/>
                  </a:lnTo>
                  <a:close/>
                </a:path>
                <a:path w="666750" h="184150">
                  <a:moveTo>
                    <a:pt x="593872" y="140334"/>
                  </a:moveTo>
                  <a:lnTo>
                    <a:pt x="590912" y="152772"/>
                  </a:lnTo>
                  <a:lnTo>
                    <a:pt x="603250" y="155701"/>
                  </a:lnTo>
                  <a:lnTo>
                    <a:pt x="606170" y="143256"/>
                  </a:lnTo>
                  <a:lnTo>
                    <a:pt x="593872" y="140334"/>
                  </a:lnTo>
                  <a:close/>
                </a:path>
                <a:path w="666750" h="184150">
                  <a:moveTo>
                    <a:pt x="601217" y="109473"/>
                  </a:moveTo>
                  <a:lnTo>
                    <a:pt x="593872" y="140334"/>
                  </a:lnTo>
                  <a:lnTo>
                    <a:pt x="606170" y="143256"/>
                  </a:lnTo>
                  <a:lnTo>
                    <a:pt x="603250" y="155701"/>
                  </a:lnTo>
                  <a:lnTo>
                    <a:pt x="656348" y="155701"/>
                  </a:lnTo>
                  <a:lnTo>
                    <a:pt x="601217" y="109473"/>
                  </a:lnTo>
                  <a:close/>
                </a:path>
                <a:path w="666750" h="184150">
                  <a:moveTo>
                    <a:pt x="3047" y="0"/>
                  </a:moveTo>
                  <a:lnTo>
                    <a:pt x="0" y="12445"/>
                  </a:lnTo>
                  <a:lnTo>
                    <a:pt x="590912" y="152772"/>
                  </a:lnTo>
                  <a:lnTo>
                    <a:pt x="593872" y="140334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73644" y="428321"/>
            <a:ext cx="570822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Нажать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кнопку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«Отметить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пройденным»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607"/>
            <a:ext cx="12192000" cy="4749165"/>
            <a:chOff x="0" y="1054607"/>
            <a:chExt cx="9144000" cy="4749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4607"/>
              <a:ext cx="9144000" cy="4748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8376" y="5138801"/>
              <a:ext cx="666750" cy="184150"/>
            </a:xfrm>
            <a:custGeom>
              <a:avLst/>
              <a:gdLst/>
              <a:ahLst/>
              <a:cxnLst/>
              <a:rect l="l" t="t" r="r" b="b"/>
              <a:pathLst>
                <a:path w="666750" h="184150">
                  <a:moveTo>
                    <a:pt x="590912" y="152772"/>
                  </a:moveTo>
                  <a:lnTo>
                    <a:pt x="583564" y="183642"/>
                  </a:lnTo>
                  <a:lnTo>
                    <a:pt x="666496" y="164211"/>
                  </a:lnTo>
                  <a:lnTo>
                    <a:pt x="656348" y="155702"/>
                  </a:lnTo>
                  <a:lnTo>
                    <a:pt x="603250" y="155702"/>
                  </a:lnTo>
                  <a:lnTo>
                    <a:pt x="590912" y="152772"/>
                  </a:lnTo>
                  <a:close/>
                </a:path>
                <a:path w="666750" h="184150">
                  <a:moveTo>
                    <a:pt x="593872" y="140334"/>
                  </a:moveTo>
                  <a:lnTo>
                    <a:pt x="590912" y="152772"/>
                  </a:lnTo>
                  <a:lnTo>
                    <a:pt x="603250" y="155702"/>
                  </a:lnTo>
                  <a:lnTo>
                    <a:pt x="606171" y="143256"/>
                  </a:lnTo>
                  <a:lnTo>
                    <a:pt x="593872" y="140334"/>
                  </a:lnTo>
                  <a:close/>
                </a:path>
                <a:path w="666750" h="184150">
                  <a:moveTo>
                    <a:pt x="601218" y="109474"/>
                  </a:moveTo>
                  <a:lnTo>
                    <a:pt x="593872" y="140334"/>
                  </a:lnTo>
                  <a:lnTo>
                    <a:pt x="606171" y="143256"/>
                  </a:lnTo>
                  <a:lnTo>
                    <a:pt x="603250" y="155702"/>
                  </a:lnTo>
                  <a:lnTo>
                    <a:pt x="656348" y="155702"/>
                  </a:lnTo>
                  <a:lnTo>
                    <a:pt x="601218" y="109474"/>
                  </a:lnTo>
                  <a:close/>
                </a:path>
                <a:path w="666750" h="184150">
                  <a:moveTo>
                    <a:pt x="3048" y="0"/>
                  </a:moveTo>
                  <a:lnTo>
                    <a:pt x="0" y="12446"/>
                  </a:lnTo>
                  <a:lnTo>
                    <a:pt x="590912" y="152772"/>
                  </a:lnTo>
                  <a:lnTo>
                    <a:pt x="593872" y="14033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73644" y="428321"/>
            <a:ext cx="5943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Нажать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кнопку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«Перейти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тестированию»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0620"/>
            <a:ext cx="12192000" cy="4810125"/>
            <a:chOff x="0" y="1150619"/>
            <a:chExt cx="9144000" cy="4810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50619"/>
              <a:ext cx="9144000" cy="48097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17420" y="1656460"/>
              <a:ext cx="4055745" cy="3663950"/>
            </a:xfrm>
            <a:custGeom>
              <a:avLst/>
              <a:gdLst/>
              <a:ahLst/>
              <a:cxnLst/>
              <a:rect l="l" t="t" r="r" b="b"/>
              <a:pathLst>
                <a:path w="4055745" h="3663950">
                  <a:moveTo>
                    <a:pt x="666496" y="2962275"/>
                  </a:moveTo>
                  <a:lnTo>
                    <a:pt x="656336" y="2953766"/>
                  </a:lnTo>
                  <a:lnTo>
                    <a:pt x="601218" y="2907538"/>
                  </a:lnTo>
                  <a:lnTo>
                    <a:pt x="593864" y="2938399"/>
                  </a:lnTo>
                  <a:lnTo>
                    <a:pt x="3048" y="2798064"/>
                  </a:lnTo>
                  <a:lnTo>
                    <a:pt x="0" y="2810510"/>
                  </a:lnTo>
                  <a:lnTo>
                    <a:pt x="590905" y="2950845"/>
                  </a:lnTo>
                  <a:lnTo>
                    <a:pt x="583565" y="2981706"/>
                  </a:lnTo>
                  <a:lnTo>
                    <a:pt x="666496" y="2962275"/>
                  </a:lnTo>
                  <a:close/>
                </a:path>
                <a:path w="4055745" h="3663950">
                  <a:moveTo>
                    <a:pt x="666496" y="2561463"/>
                  </a:moveTo>
                  <a:lnTo>
                    <a:pt x="656336" y="2552954"/>
                  </a:lnTo>
                  <a:lnTo>
                    <a:pt x="601218" y="2506726"/>
                  </a:lnTo>
                  <a:lnTo>
                    <a:pt x="593864" y="2537587"/>
                  </a:lnTo>
                  <a:lnTo>
                    <a:pt x="3048" y="2397252"/>
                  </a:lnTo>
                  <a:lnTo>
                    <a:pt x="0" y="2409698"/>
                  </a:lnTo>
                  <a:lnTo>
                    <a:pt x="590905" y="2550033"/>
                  </a:lnTo>
                  <a:lnTo>
                    <a:pt x="583565" y="2580894"/>
                  </a:lnTo>
                  <a:lnTo>
                    <a:pt x="666496" y="2561463"/>
                  </a:lnTo>
                  <a:close/>
                </a:path>
                <a:path w="4055745" h="3663950">
                  <a:moveTo>
                    <a:pt x="666496" y="1157859"/>
                  </a:moveTo>
                  <a:lnTo>
                    <a:pt x="656336" y="1149350"/>
                  </a:lnTo>
                  <a:lnTo>
                    <a:pt x="601218" y="1103122"/>
                  </a:lnTo>
                  <a:lnTo>
                    <a:pt x="593864" y="1133983"/>
                  </a:lnTo>
                  <a:lnTo>
                    <a:pt x="3048" y="993648"/>
                  </a:lnTo>
                  <a:lnTo>
                    <a:pt x="0" y="1006094"/>
                  </a:lnTo>
                  <a:lnTo>
                    <a:pt x="590905" y="1146429"/>
                  </a:lnTo>
                  <a:lnTo>
                    <a:pt x="583565" y="1177290"/>
                  </a:lnTo>
                  <a:lnTo>
                    <a:pt x="666496" y="1157859"/>
                  </a:lnTo>
                  <a:close/>
                </a:path>
                <a:path w="4055745" h="3663950">
                  <a:moveTo>
                    <a:pt x="666496" y="164211"/>
                  </a:moveTo>
                  <a:lnTo>
                    <a:pt x="656336" y="155702"/>
                  </a:lnTo>
                  <a:lnTo>
                    <a:pt x="601218" y="109474"/>
                  </a:lnTo>
                  <a:lnTo>
                    <a:pt x="593864" y="140335"/>
                  </a:lnTo>
                  <a:lnTo>
                    <a:pt x="3048" y="0"/>
                  </a:lnTo>
                  <a:lnTo>
                    <a:pt x="0" y="12446"/>
                  </a:lnTo>
                  <a:lnTo>
                    <a:pt x="590905" y="152781"/>
                  </a:lnTo>
                  <a:lnTo>
                    <a:pt x="583565" y="183642"/>
                  </a:lnTo>
                  <a:lnTo>
                    <a:pt x="666496" y="164211"/>
                  </a:lnTo>
                  <a:close/>
                </a:path>
                <a:path w="4055745" h="3663950">
                  <a:moveTo>
                    <a:pt x="4055237" y="3095371"/>
                  </a:moveTo>
                  <a:lnTo>
                    <a:pt x="4046347" y="3086227"/>
                  </a:lnTo>
                  <a:lnTo>
                    <a:pt x="3521367" y="3605212"/>
                  </a:lnTo>
                  <a:lnTo>
                    <a:pt x="3499104" y="3582670"/>
                  </a:lnTo>
                  <a:lnTo>
                    <a:pt x="3471672" y="3663442"/>
                  </a:lnTo>
                  <a:lnTo>
                    <a:pt x="3552698" y="3636899"/>
                  </a:lnTo>
                  <a:lnTo>
                    <a:pt x="3539261" y="3623310"/>
                  </a:lnTo>
                  <a:lnTo>
                    <a:pt x="3530396" y="3614343"/>
                  </a:lnTo>
                  <a:lnTo>
                    <a:pt x="4055237" y="309537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6327" y="541146"/>
            <a:ext cx="484949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Выбрать</a:t>
            </a:r>
            <a:r>
              <a:rPr dirty="0"/>
              <a:t> </a:t>
            </a:r>
            <a:r>
              <a:rPr spc="-10" dirty="0"/>
              <a:t>ответ</a:t>
            </a:r>
            <a:r>
              <a:rPr dirty="0"/>
              <a:t> в</a:t>
            </a:r>
            <a:r>
              <a:rPr spc="-5" dirty="0"/>
              <a:t> </a:t>
            </a:r>
            <a:r>
              <a:rPr spc="-10" dirty="0"/>
              <a:t>каждом</a:t>
            </a:r>
            <a:r>
              <a:rPr spc="-25" dirty="0"/>
              <a:t> </a:t>
            </a:r>
            <a:r>
              <a:rPr dirty="0"/>
              <a:t>вопросе</a:t>
            </a:r>
            <a:r>
              <a:rPr spc="10" dirty="0"/>
              <a:t> </a:t>
            </a:r>
            <a:r>
              <a:rPr spc="-10" dirty="0"/>
              <a:t>анкеты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96089" y="507238"/>
            <a:ext cx="6358467" cy="476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(кружочки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единственный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выбор,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квадратики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множественный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выбор)</a:t>
            </a:r>
            <a:endParaRPr sz="1200">
              <a:latin typeface="Calibri"/>
              <a:cs typeface="Calibri"/>
            </a:endParaRPr>
          </a:p>
          <a:p>
            <a:pPr marL="83820">
              <a:lnSpc>
                <a:spcPts val="2135"/>
              </a:lnSpc>
            </a:pP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нажать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кнопку</a:t>
            </a:r>
            <a:r>
              <a:rPr sz="1800" spc="-5" dirty="0">
                <a:latin typeface="Calibri"/>
                <a:cs typeface="Calibri"/>
              </a:rPr>
              <a:t> «Завершить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тестирование»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31747"/>
            <a:ext cx="12192000" cy="4794885"/>
            <a:chOff x="0" y="1031747"/>
            <a:chExt cx="9144000" cy="4794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1747"/>
              <a:ext cx="9144000" cy="47945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32760" y="4058284"/>
              <a:ext cx="666750" cy="184150"/>
            </a:xfrm>
            <a:custGeom>
              <a:avLst/>
              <a:gdLst/>
              <a:ahLst/>
              <a:cxnLst/>
              <a:rect l="l" t="t" r="r" b="b"/>
              <a:pathLst>
                <a:path w="666750" h="184150">
                  <a:moveTo>
                    <a:pt x="590912" y="152772"/>
                  </a:moveTo>
                  <a:lnTo>
                    <a:pt x="583564" y="183641"/>
                  </a:lnTo>
                  <a:lnTo>
                    <a:pt x="666495" y="164210"/>
                  </a:lnTo>
                  <a:lnTo>
                    <a:pt x="656348" y="155701"/>
                  </a:lnTo>
                  <a:lnTo>
                    <a:pt x="603250" y="155701"/>
                  </a:lnTo>
                  <a:lnTo>
                    <a:pt x="590912" y="152772"/>
                  </a:lnTo>
                  <a:close/>
                </a:path>
                <a:path w="666750" h="184150">
                  <a:moveTo>
                    <a:pt x="593872" y="140334"/>
                  </a:moveTo>
                  <a:lnTo>
                    <a:pt x="590912" y="152772"/>
                  </a:lnTo>
                  <a:lnTo>
                    <a:pt x="603250" y="155701"/>
                  </a:lnTo>
                  <a:lnTo>
                    <a:pt x="606170" y="143256"/>
                  </a:lnTo>
                  <a:lnTo>
                    <a:pt x="593872" y="140334"/>
                  </a:lnTo>
                  <a:close/>
                </a:path>
                <a:path w="666750" h="184150">
                  <a:moveTo>
                    <a:pt x="601217" y="109473"/>
                  </a:moveTo>
                  <a:lnTo>
                    <a:pt x="593872" y="140334"/>
                  </a:lnTo>
                  <a:lnTo>
                    <a:pt x="606170" y="143256"/>
                  </a:lnTo>
                  <a:lnTo>
                    <a:pt x="603250" y="155701"/>
                  </a:lnTo>
                  <a:lnTo>
                    <a:pt x="656348" y="155701"/>
                  </a:lnTo>
                  <a:lnTo>
                    <a:pt x="601217" y="109473"/>
                  </a:lnTo>
                  <a:close/>
                </a:path>
                <a:path w="666750" h="184150">
                  <a:moveTo>
                    <a:pt x="3047" y="0"/>
                  </a:moveTo>
                  <a:lnTo>
                    <a:pt x="0" y="12445"/>
                  </a:lnTo>
                  <a:lnTo>
                    <a:pt x="590912" y="152772"/>
                  </a:lnTo>
                  <a:lnTo>
                    <a:pt x="593872" y="140334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51036" y="437134"/>
            <a:ext cx="366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Нажать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кнопку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треку»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7655"/>
            <a:ext cx="12192000" cy="4742815"/>
            <a:chOff x="0" y="1057655"/>
            <a:chExt cx="9144000" cy="474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9144000" cy="47426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92823" y="5073396"/>
              <a:ext cx="974725" cy="327025"/>
            </a:xfrm>
            <a:custGeom>
              <a:avLst/>
              <a:gdLst/>
              <a:ahLst/>
              <a:cxnLst/>
              <a:rect l="l" t="t" r="r" b="b"/>
              <a:pathLst>
                <a:path w="974725" h="327025">
                  <a:moveTo>
                    <a:pt x="61214" y="254380"/>
                  </a:moveTo>
                  <a:lnTo>
                    <a:pt x="0" y="313689"/>
                  </a:lnTo>
                  <a:lnTo>
                    <a:pt x="84200" y="327024"/>
                  </a:lnTo>
                  <a:lnTo>
                    <a:pt x="75842" y="300608"/>
                  </a:lnTo>
                  <a:lnTo>
                    <a:pt x="62483" y="300608"/>
                  </a:lnTo>
                  <a:lnTo>
                    <a:pt x="58674" y="288416"/>
                  </a:lnTo>
                  <a:lnTo>
                    <a:pt x="70773" y="284590"/>
                  </a:lnTo>
                  <a:lnTo>
                    <a:pt x="61214" y="254380"/>
                  </a:lnTo>
                  <a:close/>
                </a:path>
                <a:path w="974725" h="327025">
                  <a:moveTo>
                    <a:pt x="70773" y="284590"/>
                  </a:moveTo>
                  <a:lnTo>
                    <a:pt x="58674" y="288416"/>
                  </a:lnTo>
                  <a:lnTo>
                    <a:pt x="62483" y="300608"/>
                  </a:lnTo>
                  <a:lnTo>
                    <a:pt x="74626" y="296768"/>
                  </a:lnTo>
                  <a:lnTo>
                    <a:pt x="70773" y="284590"/>
                  </a:lnTo>
                  <a:close/>
                </a:path>
                <a:path w="974725" h="327025">
                  <a:moveTo>
                    <a:pt x="74626" y="296768"/>
                  </a:moveTo>
                  <a:lnTo>
                    <a:pt x="62483" y="300608"/>
                  </a:lnTo>
                  <a:lnTo>
                    <a:pt x="75842" y="300608"/>
                  </a:lnTo>
                  <a:lnTo>
                    <a:pt x="74626" y="296768"/>
                  </a:lnTo>
                  <a:close/>
                </a:path>
                <a:path w="974725" h="327025">
                  <a:moveTo>
                    <a:pt x="970533" y="0"/>
                  </a:moveTo>
                  <a:lnTo>
                    <a:pt x="70773" y="284590"/>
                  </a:lnTo>
                  <a:lnTo>
                    <a:pt x="74626" y="296768"/>
                  </a:lnTo>
                  <a:lnTo>
                    <a:pt x="974344" y="12191"/>
                  </a:lnTo>
                  <a:lnTo>
                    <a:pt x="9705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73645" y="428321"/>
            <a:ext cx="538564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Нажать</a:t>
            </a:r>
            <a:r>
              <a:rPr sz="1800" dirty="0">
                <a:latin typeface="Calibri"/>
                <a:cs typeface="Calibri"/>
              </a:rPr>
              <a:t> на </a:t>
            </a:r>
            <a:r>
              <a:rPr sz="1800" spc="-15" dirty="0">
                <a:latin typeface="Calibri"/>
                <a:cs typeface="Calibri"/>
              </a:rPr>
              <a:t>Сертификат,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чтобы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скачать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0604" y="4455617"/>
            <a:ext cx="440372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sz="21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МЕЧТАЕМ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18688" y="496823"/>
            <a:ext cx="8265159" cy="5477510"/>
            <a:chOff x="3218688" y="496823"/>
            <a:chExt cx="8265159" cy="5477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8688" y="2569463"/>
              <a:ext cx="3639312" cy="16733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600" y="496823"/>
              <a:ext cx="2031492" cy="20314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73640" y="4533900"/>
              <a:ext cx="1409700" cy="14401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3640" y="2563368"/>
              <a:ext cx="1409700" cy="14096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3640" y="614171"/>
              <a:ext cx="1397507" cy="13990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9238" y="5044566"/>
            <a:ext cx="7453630" cy="114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10"/>
              </a:lnSpc>
              <a:spcBef>
                <a:spcPts val="95"/>
              </a:spcBef>
            </a:pP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Сайт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u="heavy" spc="-2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8"/>
              </a:rPr>
              <a:t>https://orlyatarussia.ru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00"/>
              </a:lnSpc>
            </a:pP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Отдел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обеспечения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sz="1600" i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600" i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160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sz="16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ВДЦ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«Орлёнок»</a:t>
            </a:r>
            <a:endParaRPr sz="1600">
              <a:latin typeface="Calibri"/>
              <a:cs typeface="Calibri"/>
            </a:endParaRPr>
          </a:p>
          <a:p>
            <a:pPr marR="1905" algn="ctr">
              <a:lnSpc>
                <a:spcPts val="1745"/>
              </a:lnSpc>
            </a:pPr>
            <a:r>
              <a:rPr sz="1600" i="1" u="heavy" spc="-1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9"/>
              </a:rPr>
              <a:t>or@orlyonok.ru</a:t>
            </a:r>
            <a:r>
              <a:rPr sz="1600" i="1" spc="95" dirty="0">
                <a:solidFill>
                  <a:srgbClr val="0461C1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(86167)</a:t>
            </a:r>
            <a:r>
              <a:rPr sz="1600" i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1600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386,</a:t>
            </a:r>
            <a:r>
              <a:rPr sz="16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(86167)</a:t>
            </a:r>
            <a:r>
              <a:rPr sz="16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91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387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50"/>
              </a:lnSpc>
            </a:pP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Специалисты</a:t>
            </a:r>
            <a:r>
              <a:rPr sz="1600" i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FFFFFF"/>
                </a:solidFill>
                <a:latin typeface="Calibri"/>
                <a:cs typeface="Calibri"/>
              </a:rPr>
              <a:t>Российского</a:t>
            </a:r>
            <a:r>
              <a:rPr sz="160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детско-юношеского</a:t>
            </a:r>
            <a:r>
              <a:rPr sz="16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FFFFFF"/>
                </a:solidFill>
                <a:latin typeface="Calibri"/>
                <a:cs typeface="Calibri"/>
              </a:rPr>
              <a:t>центра</a:t>
            </a:r>
            <a:r>
              <a:rPr sz="16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6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(495)</a:t>
            </a:r>
            <a:r>
              <a:rPr sz="1600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122-21-26</a:t>
            </a:r>
            <a:r>
              <a:rPr sz="16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(доб. 32221)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10"/>
              </a:lnSpc>
            </a:pPr>
            <a:r>
              <a:rPr sz="1600" i="1" u="heavy" spc="-2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10"/>
              </a:rPr>
              <a:t>orlyatarf@rdcentr.ru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58704" y="2041982"/>
            <a:ext cx="6400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5" dirty="0">
                <a:latin typeface="Calibri"/>
                <a:cs typeface="Calibri"/>
              </a:rPr>
              <a:t>С</a:t>
            </a:r>
            <a:r>
              <a:rPr sz="2100" b="1" spc="10" dirty="0">
                <a:latin typeface="Calibri"/>
                <a:cs typeface="Calibri"/>
              </a:rPr>
              <a:t>АЙ</a:t>
            </a:r>
            <a:r>
              <a:rPr sz="2100" b="1" dirty="0">
                <a:latin typeface="Calibri"/>
                <a:cs typeface="Calibri"/>
              </a:rPr>
              <a:t>Т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3047" y="4025265"/>
            <a:ext cx="12255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ВКонтакте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54488" y="6008014"/>
            <a:ext cx="10147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3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100" b="1" spc="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10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749550" cy="6858000"/>
            <a:chOff x="0" y="0"/>
            <a:chExt cx="27495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85"/>
              <a:ext cx="2610611" cy="68397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" y="3462528"/>
              <a:ext cx="1697736" cy="778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49295" cy="2508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935" y="278891"/>
              <a:ext cx="1938527" cy="164134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6826" y="494085"/>
            <a:ext cx="7981315" cy="860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3200" b="1" dirty="0">
                <a:solidFill>
                  <a:srgbClr val="DD4863"/>
                </a:solidFill>
                <a:latin typeface="Calibri"/>
                <a:cs typeface="Calibri"/>
              </a:rPr>
              <a:t>НАЦИОНАЛЬНЫЕ</a:t>
            </a:r>
            <a:r>
              <a:rPr sz="3200" b="1" spc="-50" dirty="0">
                <a:solidFill>
                  <a:srgbClr val="DD4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DD4863"/>
                </a:solidFill>
                <a:latin typeface="Calibri"/>
                <a:cs typeface="Calibri"/>
              </a:rPr>
              <a:t>ПРИОРИТЕТЫ</a:t>
            </a:r>
            <a:r>
              <a:rPr sz="3200" b="1" spc="-90" dirty="0">
                <a:solidFill>
                  <a:srgbClr val="DD486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DD4863"/>
                </a:solidFill>
                <a:latin typeface="Calibri"/>
                <a:cs typeface="Calibri"/>
              </a:rPr>
              <a:t>И </a:t>
            </a:r>
            <a:r>
              <a:rPr sz="3200" b="1" spc="-5" dirty="0">
                <a:solidFill>
                  <a:srgbClr val="DD4863"/>
                </a:solidFill>
                <a:latin typeface="Calibri"/>
                <a:cs typeface="Calibri"/>
              </a:rPr>
              <a:t>ЦЕННОСТИ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из</a:t>
            </a:r>
            <a:r>
              <a:rPr sz="185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Стратегии</a:t>
            </a:r>
            <a:r>
              <a:rPr sz="185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национальной</a:t>
            </a:r>
            <a:r>
              <a:rPr sz="185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5" dirty="0">
                <a:solidFill>
                  <a:srgbClr val="000000"/>
                </a:solidFill>
                <a:latin typeface="Calibri"/>
                <a:cs typeface="Calibri"/>
              </a:rPr>
              <a:t>безопасности</a:t>
            </a:r>
            <a:r>
              <a:rPr sz="185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России*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8775" y="4161282"/>
            <a:ext cx="356742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Высокие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нравственные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идеалы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4791" y="6245148"/>
            <a:ext cx="608584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i="1" spc="-10" dirty="0">
                <a:latin typeface="Calibri"/>
                <a:cs typeface="Calibri"/>
              </a:rPr>
              <a:t>*Утверждена</a:t>
            </a:r>
            <a:r>
              <a:rPr sz="1850" i="1" spc="-25" dirty="0">
                <a:latin typeface="Calibri"/>
                <a:cs typeface="Calibri"/>
              </a:rPr>
              <a:t> </a:t>
            </a:r>
            <a:r>
              <a:rPr sz="1850" i="1" spc="-10" dirty="0">
                <a:latin typeface="Calibri"/>
                <a:cs typeface="Calibri"/>
              </a:rPr>
              <a:t>указом</a:t>
            </a:r>
            <a:r>
              <a:rPr sz="1850" i="1" spc="5" dirty="0">
                <a:latin typeface="Calibri"/>
                <a:cs typeface="Calibri"/>
              </a:rPr>
              <a:t> Президента</a:t>
            </a:r>
            <a:r>
              <a:rPr sz="1850" i="1" dirty="0">
                <a:latin typeface="Calibri"/>
                <a:cs typeface="Calibri"/>
              </a:rPr>
              <a:t> </a:t>
            </a:r>
            <a:r>
              <a:rPr sz="1850" i="1" spc="5" dirty="0">
                <a:latin typeface="Calibri"/>
                <a:cs typeface="Calibri"/>
              </a:rPr>
              <a:t>РФ</a:t>
            </a:r>
            <a:r>
              <a:rPr sz="1850" i="1" spc="-1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от</a:t>
            </a:r>
            <a:r>
              <a:rPr sz="1850" i="1" spc="15" dirty="0">
                <a:latin typeface="Calibri"/>
                <a:cs typeface="Calibri"/>
              </a:rPr>
              <a:t> </a:t>
            </a:r>
            <a:r>
              <a:rPr sz="1850" i="1" spc="-5" dirty="0">
                <a:latin typeface="Calibri"/>
                <a:cs typeface="Calibri"/>
              </a:rPr>
              <a:t>02.07.2021</a:t>
            </a:r>
            <a:r>
              <a:rPr sz="1850" i="1" spc="60" dirty="0">
                <a:latin typeface="Calibri"/>
                <a:cs typeface="Calibri"/>
              </a:rPr>
              <a:t> </a:t>
            </a:r>
            <a:r>
              <a:rPr sz="1850" i="1" spc="-5" dirty="0">
                <a:latin typeface="Calibri"/>
                <a:cs typeface="Calibri"/>
              </a:rPr>
              <a:t>№</a:t>
            </a:r>
            <a:r>
              <a:rPr sz="1850" i="1" spc="5" dirty="0">
                <a:latin typeface="Calibri"/>
                <a:cs typeface="Calibri"/>
              </a:rPr>
              <a:t> 400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5" y="2340991"/>
            <a:ext cx="1412875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765" marR="5080" indent="-12700">
              <a:lnSpc>
                <a:spcPct val="101099"/>
              </a:lnSpc>
              <a:spcBef>
                <a:spcPts val="70"/>
              </a:spcBef>
            </a:pPr>
            <a:r>
              <a:rPr sz="1850" b="1" spc="-2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50" b="1" spc="-35" dirty="0">
                <a:solidFill>
                  <a:srgbClr val="FFFFFF"/>
                </a:solidFill>
                <a:latin typeface="Calibri"/>
                <a:cs typeface="Calibri"/>
              </a:rPr>
              <a:t>ЕНН</a:t>
            </a:r>
            <a:r>
              <a:rPr sz="185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50" b="1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50" b="1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50" b="1" spc="-4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50" b="1" spc="-3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50" b="1" spc="-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850" b="1" spc="-20" dirty="0">
                <a:solidFill>
                  <a:srgbClr val="FFFFFF"/>
                </a:solidFill>
                <a:latin typeface="Calibri"/>
                <a:cs typeface="Calibri"/>
              </a:rPr>
              <a:t>ОСНОВАНИЯ </a:t>
            </a:r>
            <a:r>
              <a:rPr sz="18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-4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495" y="4900676"/>
            <a:ext cx="9626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РОДИНА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СЕМЬЯ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КОМАНДА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ПРИРОДА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ЗДОРОВЬЕ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4948428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3979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72602" y="4584572"/>
            <a:ext cx="328104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Историческая </a:t>
            </a:r>
            <a:r>
              <a:rPr sz="1850" spc="-5" dirty="0">
                <a:latin typeface="Calibri"/>
                <a:cs typeface="Calibri"/>
              </a:rPr>
              <a:t>память и</a:t>
            </a:r>
            <a:endParaRPr sz="185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850" spc="-5" dirty="0">
                <a:latin typeface="Calibri"/>
                <a:cs typeface="Calibri"/>
              </a:rPr>
              <a:t>преемственность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поколений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37376" y="1275588"/>
            <a:ext cx="1706880" cy="5252085"/>
            <a:chOff x="6437376" y="1275588"/>
            <a:chExt cx="1706880" cy="52520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6520" y="1275588"/>
              <a:ext cx="1697735" cy="2400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7376" y="2702052"/>
              <a:ext cx="1696212" cy="2400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6520" y="4128516"/>
              <a:ext cx="1697735" cy="23987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12491" y="1665477"/>
            <a:ext cx="32981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Жизнь,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достоинство,</a:t>
            </a:r>
            <a:r>
              <a:rPr sz="1850" spc="5" dirty="0">
                <a:latin typeface="Calibri"/>
                <a:cs typeface="Calibri"/>
              </a:rPr>
              <a:t> права</a:t>
            </a:r>
            <a:r>
              <a:rPr sz="1850" spc="-5" dirty="0">
                <a:latin typeface="Calibri"/>
                <a:cs typeface="Calibri"/>
              </a:rPr>
              <a:t> и </a:t>
            </a:r>
            <a:r>
              <a:rPr sz="1850" spc="-40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свободы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человека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0933" y="2517139"/>
            <a:ext cx="160464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Па</a:t>
            </a:r>
            <a:r>
              <a:rPr sz="1850" spc="5" dirty="0">
                <a:latin typeface="Calibri"/>
                <a:cs typeface="Calibri"/>
              </a:rPr>
              <a:t>т</a:t>
            </a:r>
            <a:r>
              <a:rPr sz="1850" spc="-10" dirty="0">
                <a:latin typeface="Calibri"/>
                <a:cs typeface="Calibri"/>
              </a:rPr>
              <a:t>ри</a:t>
            </a:r>
            <a:r>
              <a:rPr sz="1850" spc="-25" dirty="0">
                <a:latin typeface="Calibri"/>
                <a:cs typeface="Calibri"/>
              </a:rPr>
              <a:t>о</a:t>
            </a:r>
            <a:r>
              <a:rPr sz="1850" spc="-10" dirty="0">
                <a:latin typeface="Calibri"/>
                <a:cs typeface="Calibri"/>
              </a:rPr>
              <a:t>тизм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2491" y="3052063"/>
            <a:ext cx="3529329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065" marR="5080" indent="-381000">
              <a:lnSpc>
                <a:spcPct val="101099"/>
              </a:lnSpc>
              <a:spcBef>
                <a:spcPts val="7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5" dirty="0">
                <a:latin typeface="Calibri"/>
                <a:cs typeface="Calibri"/>
              </a:rPr>
              <a:t>Гражданственность,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служение 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Отечеству и ответственность за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его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судьбу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2491" y="5469128"/>
            <a:ext cx="186817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Крепкая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семья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8775" y="4956124"/>
            <a:ext cx="245237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Созидательный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труд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65997" y="1678939"/>
            <a:ext cx="29679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Приоритет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духовного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над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материальным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65997" y="2457653"/>
            <a:ext cx="271399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25" dirty="0">
                <a:latin typeface="Calibri"/>
                <a:cs typeface="Calibri"/>
              </a:rPr>
              <a:t>Г</a:t>
            </a:r>
            <a:r>
              <a:rPr sz="1850" spc="-15" dirty="0">
                <a:latin typeface="Calibri"/>
                <a:cs typeface="Calibri"/>
              </a:rPr>
              <a:t>у</a:t>
            </a:r>
            <a:r>
              <a:rPr sz="1850" spc="-5" dirty="0">
                <a:latin typeface="Calibri"/>
                <a:cs typeface="Calibri"/>
              </a:rPr>
              <a:t>ма</a:t>
            </a:r>
            <a:r>
              <a:rPr sz="1850" spc="-10" dirty="0">
                <a:latin typeface="Calibri"/>
                <a:cs typeface="Calibri"/>
              </a:rPr>
              <a:t>н</a:t>
            </a:r>
            <a:r>
              <a:rPr sz="1850" dirty="0">
                <a:latin typeface="Calibri"/>
                <a:cs typeface="Calibri"/>
              </a:rPr>
              <a:t>и</a:t>
            </a:r>
            <a:r>
              <a:rPr sz="1850" spc="-10" dirty="0">
                <a:latin typeface="Calibri"/>
                <a:cs typeface="Calibri"/>
              </a:rPr>
              <a:t>з</a:t>
            </a:r>
            <a:r>
              <a:rPr sz="1850" spc="-5" dirty="0">
                <a:latin typeface="Calibri"/>
                <a:cs typeface="Calibri"/>
              </a:rPr>
              <a:t>м</a:t>
            </a:r>
            <a:r>
              <a:rPr sz="1850" dirty="0">
                <a:latin typeface="Calibri"/>
                <a:cs typeface="Calibri"/>
              </a:rPr>
              <a:t>,</a:t>
            </a:r>
            <a:r>
              <a:rPr sz="1850" spc="-12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м</a:t>
            </a:r>
            <a:r>
              <a:rPr sz="1850" spc="-10" dirty="0">
                <a:latin typeface="Calibri"/>
                <a:cs typeface="Calibri"/>
              </a:rPr>
              <a:t>и</a:t>
            </a:r>
            <a:r>
              <a:rPr sz="1850" spc="-5" dirty="0">
                <a:latin typeface="Calibri"/>
                <a:cs typeface="Calibri"/>
              </a:rPr>
              <a:t>лосе</a:t>
            </a:r>
            <a:r>
              <a:rPr sz="1850" spc="-40" dirty="0">
                <a:latin typeface="Calibri"/>
                <a:cs typeface="Calibri"/>
              </a:rPr>
              <a:t>р</a:t>
            </a:r>
            <a:r>
              <a:rPr sz="1850" spc="5" dirty="0">
                <a:latin typeface="Calibri"/>
                <a:cs typeface="Calibri"/>
              </a:rPr>
              <a:t>ди</a:t>
            </a:r>
            <a:r>
              <a:rPr sz="1850" dirty="0">
                <a:latin typeface="Calibri"/>
                <a:cs typeface="Calibri"/>
              </a:rPr>
              <a:t>е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5997" y="2965831"/>
            <a:ext cx="203200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Справедливость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1044" y="3470909"/>
            <a:ext cx="2141220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700" marR="5080" indent="-381000">
              <a:lnSpc>
                <a:spcPct val="101099"/>
              </a:lnSpc>
              <a:spcBef>
                <a:spcPts val="7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Коллективизм, </a:t>
            </a:r>
            <a:r>
              <a:rPr sz="1850" dirty="0">
                <a:latin typeface="Calibri"/>
                <a:cs typeface="Calibri"/>
              </a:rPr>
              <a:t> взаимопомощь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и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взаимоуважение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2602" y="5400547"/>
            <a:ext cx="296672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Единство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народов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России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11861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9" y="4825"/>
                </a:lnTo>
                <a:lnTo>
                  <a:pt x="17525" y="18161"/>
                </a:lnTo>
                <a:lnTo>
                  <a:pt x="4699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9" y="333501"/>
                </a:lnTo>
                <a:lnTo>
                  <a:pt x="17525" y="353187"/>
                </a:lnTo>
                <a:lnTo>
                  <a:pt x="36449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4" y="353187"/>
                </a:lnTo>
                <a:lnTo>
                  <a:pt x="1321181" y="333501"/>
                </a:lnTo>
                <a:lnTo>
                  <a:pt x="1325880" y="309372"/>
                </a:lnTo>
                <a:lnTo>
                  <a:pt x="1325880" y="61975"/>
                </a:lnTo>
                <a:lnTo>
                  <a:pt x="1321181" y="37846"/>
                </a:lnTo>
                <a:lnTo>
                  <a:pt x="1308354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3532" y="1078548"/>
            <a:ext cx="6049645" cy="13735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61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РОДИНА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Calibri"/>
                <a:cs typeface="Calibri"/>
              </a:rPr>
              <a:t>Любовь к </a:t>
            </a:r>
            <a:r>
              <a:rPr sz="1600" spc="-10" dirty="0">
                <a:latin typeface="Calibri"/>
                <a:cs typeface="Calibri"/>
              </a:rPr>
              <a:t>своему </a:t>
            </a:r>
            <a:r>
              <a:rPr sz="1600" spc="-30" dirty="0">
                <a:latin typeface="Calibri"/>
                <a:cs typeface="Calibri"/>
              </a:rPr>
              <a:t>дому, </a:t>
            </a:r>
            <a:r>
              <a:rPr sz="1600" spc="-10" dirty="0">
                <a:latin typeface="Calibri"/>
                <a:cs typeface="Calibri"/>
              </a:rPr>
              <a:t>земле, семье, </a:t>
            </a:r>
            <a:r>
              <a:rPr sz="1600" spc="-35" dirty="0">
                <a:latin typeface="Calibri"/>
                <a:cs typeface="Calibri"/>
              </a:rPr>
              <a:t>людям, </a:t>
            </a:r>
            <a:r>
              <a:rPr sz="1600" spc="-5" dirty="0">
                <a:latin typeface="Calibri"/>
                <a:cs typeface="Calibri"/>
              </a:rPr>
              <a:t>стране; быть </a:t>
            </a:r>
            <a:r>
              <a:rPr sz="1600" spc="-20" dirty="0">
                <a:latin typeface="Calibri"/>
                <a:cs typeface="Calibri"/>
              </a:rPr>
              <a:t>полезным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своей стране, </a:t>
            </a:r>
            <a:r>
              <a:rPr sz="1600" spc="-20" dirty="0">
                <a:latin typeface="Calibri"/>
                <a:cs typeface="Calibri"/>
              </a:rPr>
              <a:t>желание </a:t>
            </a:r>
            <a:r>
              <a:rPr sz="1600" spc="-5" dirty="0">
                <a:latin typeface="Calibri"/>
                <a:cs typeface="Calibri"/>
              </a:rPr>
              <a:t>служить </a:t>
            </a:r>
            <a:r>
              <a:rPr sz="1600" spc="-10" dirty="0">
                <a:latin typeface="Calibri"/>
                <a:cs typeface="Calibri"/>
              </a:rPr>
              <a:t>Отечеству </a:t>
            </a:r>
            <a:r>
              <a:rPr sz="1600" spc="-15" dirty="0">
                <a:latin typeface="Calibri"/>
                <a:cs typeface="Calibri"/>
              </a:rPr>
              <a:t>тем </a:t>
            </a:r>
            <a:r>
              <a:rPr sz="1600" spc="-25" dirty="0">
                <a:latin typeface="Calibri"/>
                <a:cs typeface="Calibri"/>
              </a:rPr>
              <a:t>делом,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25" dirty="0">
                <a:latin typeface="Calibri"/>
                <a:cs typeface="Calibri"/>
              </a:rPr>
              <a:t>которому </a:t>
            </a:r>
            <a:r>
              <a:rPr sz="1600" spc="-5" dirty="0">
                <a:latin typeface="Calibri"/>
                <a:cs typeface="Calibri"/>
              </a:rPr>
              <a:t>есть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призвание,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уважение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национальных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истории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культуры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своей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872" y="215849"/>
            <a:ext cx="802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17DB7"/>
                </a:solidFill>
              </a:rPr>
              <a:t>ЦЕННОСТНЫЕ</a:t>
            </a:r>
            <a:r>
              <a:rPr sz="3600" spc="-110" dirty="0">
                <a:solidFill>
                  <a:srgbClr val="917DB7"/>
                </a:solidFill>
              </a:rPr>
              <a:t> </a:t>
            </a:r>
            <a:r>
              <a:rPr sz="3600" spc="-5" dirty="0">
                <a:solidFill>
                  <a:srgbClr val="917DB7"/>
                </a:solidFill>
              </a:rPr>
              <a:t>ОСНОВАНИЯ</a:t>
            </a:r>
            <a:r>
              <a:rPr sz="3600" spc="-165" dirty="0">
                <a:solidFill>
                  <a:srgbClr val="917DB7"/>
                </a:solidFill>
              </a:rPr>
              <a:t> </a:t>
            </a:r>
            <a:r>
              <a:rPr sz="3600" spc="-25" dirty="0">
                <a:solidFill>
                  <a:srgbClr val="917DB7"/>
                </a:solidFill>
              </a:rPr>
              <a:t>ПРОГРАММЫ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9448038" y="3136137"/>
            <a:ext cx="1965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Открытие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40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ю</a:t>
            </a:r>
            <a:r>
              <a:rPr sz="1600" spc="-25" dirty="0">
                <a:latin typeface="Calibri"/>
                <a:cs typeface="Calibri"/>
              </a:rPr>
              <a:t>щ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3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мир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 </a:t>
            </a:r>
            <a:r>
              <a:rPr sz="1600" spc="-10" dirty="0">
                <a:latin typeface="Calibri"/>
                <a:cs typeface="Calibri"/>
              </a:rPr>
              <a:t>пон</a:t>
            </a:r>
            <a:r>
              <a:rPr sz="1600" spc="-5" dirty="0">
                <a:latin typeface="Calibri"/>
                <a:cs typeface="Calibri"/>
              </a:rPr>
              <a:t>имание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се</a:t>
            </a:r>
            <a:r>
              <a:rPr sz="1600" spc="-5" dirty="0">
                <a:latin typeface="Calibri"/>
                <a:cs typeface="Calibri"/>
              </a:rPr>
              <a:t>бя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ё</a:t>
            </a:r>
            <a:r>
              <a:rPr sz="1600" spc="-5" dirty="0">
                <a:latin typeface="Calibri"/>
                <a:cs typeface="Calibri"/>
              </a:rPr>
              <a:t>м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6967" y="4261103"/>
            <a:ext cx="941832" cy="944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9" y="1143000"/>
            <a:ext cx="944880" cy="9418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19" y="2840735"/>
            <a:ext cx="944880" cy="944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19" y="4264152"/>
            <a:ext cx="944880" cy="9418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9704" y="2764535"/>
            <a:ext cx="944879" cy="944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3316" y="4584191"/>
            <a:ext cx="1074420" cy="107289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89760" y="285597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161"/>
                </a:lnTo>
                <a:lnTo>
                  <a:pt x="4698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8" y="333501"/>
                </a:lnTo>
                <a:lnTo>
                  <a:pt x="17525" y="353187"/>
                </a:lnTo>
                <a:lnTo>
                  <a:pt x="36448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3" y="353187"/>
                </a:lnTo>
                <a:lnTo>
                  <a:pt x="1321181" y="333501"/>
                </a:lnTo>
                <a:lnTo>
                  <a:pt x="1325879" y="309372"/>
                </a:lnTo>
                <a:lnTo>
                  <a:pt x="1325879" y="61975"/>
                </a:lnTo>
                <a:lnTo>
                  <a:pt x="1321181" y="37846"/>
                </a:lnTo>
                <a:lnTo>
                  <a:pt x="1308353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86457" y="2818917"/>
            <a:ext cx="5548630" cy="11290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0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0"/>
              </a:spcBef>
            </a:pPr>
            <a:r>
              <a:rPr sz="1600" spc="-10" dirty="0">
                <a:latin typeface="Calibri"/>
                <a:cs typeface="Calibri"/>
              </a:rPr>
              <a:t>Основа </a:t>
            </a:r>
            <a:r>
              <a:rPr sz="1600" spc="-5" dirty="0">
                <a:latin typeface="Calibri"/>
                <a:cs typeface="Calibri"/>
              </a:rPr>
              <a:t>развития </a:t>
            </a:r>
            <a:r>
              <a:rPr sz="1600" spc="-10" dirty="0">
                <a:latin typeface="Calibri"/>
                <a:cs typeface="Calibri"/>
              </a:rPr>
              <a:t>страны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20" dirty="0">
                <a:latin typeface="Calibri"/>
                <a:cs typeface="Calibri"/>
              </a:rPr>
              <a:t>благосостояния </a:t>
            </a:r>
            <a:r>
              <a:rPr sz="1600" spc="-15" dirty="0">
                <a:latin typeface="Calibri"/>
                <a:cs typeface="Calibri"/>
              </a:rPr>
              <a:t>народа, </a:t>
            </a:r>
            <a:r>
              <a:rPr sz="1600" spc="-10" dirty="0">
                <a:latin typeface="Calibri"/>
                <a:cs typeface="Calibri"/>
              </a:rPr>
              <a:t>исток </a:t>
            </a:r>
            <a:r>
              <a:rPr sz="1600" spc="-15" dirty="0">
                <a:latin typeface="Calibri"/>
                <a:cs typeface="Calibri"/>
              </a:rPr>
              <a:t>добра, </a:t>
            </a:r>
            <a:r>
              <a:rPr sz="1600" spc="-10" dirty="0">
                <a:latin typeface="Calibri"/>
                <a:cs typeface="Calibri"/>
              </a:rPr>
              <a:t> любви, </a:t>
            </a:r>
            <a:r>
              <a:rPr sz="1600" spc="-5" dirty="0">
                <a:latin typeface="Calibri"/>
                <a:cs typeface="Calibri"/>
              </a:rPr>
              <a:t>верности, </a:t>
            </a:r>
            <a:r>
              <a:rPr sz="1600" spc="-10" dirty="0">
                <a:latin typeface="Calibri"/>
                <a:cs typeface="Calibri"/>
              </a:rPr>
              <a:t>поддержки, сочувствия, взаимное уважение,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сохранение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добрых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семейных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9760" y="4322064"/>
            <a:ext cx="1325880" cy="368935"/>
          </a:xfrm>
          <a:custGeom>
            <a:avLst/>
            <a:gdLst/>
            <a:ahLst/>
            <a:cxnLst/>
            <a:rect l="l" t="t" r="r" b="b"/>
            <a:pathLst>
              <a:path w="1325880" h="36893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034"/>
                </a:lnTo>
                <a:lnTo>
                  <a:pt x="4698" y="37465"/>
                </a:lnTo>
                <a:lnTo>
                  <a:pt x="0" y="61468"/>
                </a:lnTo>
                <a:lnTo>
                  <a:pt x="0" y="306959"/>
                </a:lnTo>
                <a:lnTo>
                  <a:pt x="4698" y="330962"/>
                </a:lnTo>
                <a:lnTo>
                  <a:pt x="17525" y="350393"/>
                </a:lnTo>
                <a:lnTo>
                  <a:pt x="36448" y="363600"/>
                </a:lnTo>
                <a:lnTo>
                  <a:pt x="59689" y="368427"/>
                </a:lnTo>
                <a:lnTo>
                  <a:pt x="1266189" y="368427"/>
                </a:lnTo>
                <a:lnTo>
                  <a:pt x="1289431" y="363600"/>
                </a:lnTo>
                <a:lnTo>
                  <a:pt x="1308353" y="350393"/>
                </a:lnTo>
                <a:lnTo>
                  <a:pt x="1321181" y="330962"/>
                </a:lnTo>
                <a:lnTo>
                  <a:pt x="1325879" y="306959"/>
                </a:lnTo>
                <a:lnTo>
                  <a:pt x="1325879" y="61468"/>
                </a:lnTo>
                <a:lnTo>
                  <a:pt x="1321181" y="37465"/>
                </a:lnTo>
                <a:lnTo>
                  <a:pt x="1308353" y="18034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86457" y="4299356"/>
            <a:ext cx="2033905" cy="1951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84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КОМАНДА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25" dirty="0">
                <a:latin typeface="Calibri"/>
                <a:cs typeface="Calibri"/>
              </a:rPr>
              <a:t>Содружество,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95"/>
              </a:spcBef>
            </a:pPr>
            <a:r>
              <a:rPr sz="1600" spc="-5" dirty="0">
                <a:latin typeface="Calibri"/>
                <a:cs typeface="Calibri"/>
              </a:rPr>
              <a:t>искренность, </a:t>
            </a:r>
            <a:r>
              <a:rPr sz="1600" spc="-10" dirty="0">
                <a:latin typeface="Calibri"/>
                <a:cs typeface="Calibri"/>
              </a:rPr>
              <a:t>умение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отдавать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своё </a:t>
            </a:r>
            <a:r>
              <a:rPr sz="1600" spc="-10" dirty="0">
                <a:latin typeface="Calibri"/>
                <a:cs typeface="Calibri"/>
              </a:rPr>
              <a:t>время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др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м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б</a:t>
            </a:r>
            <a:r>
              <a:rPr sz="1600" spc="-20" dirty="0">
                <a:latin typeface="Calibri"/>
                <a:cs typeface="Calibri"/>
              </a:rPr>
              <a:t>ес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10" dirty="0">
                <a:latin typeface="Calibri"/>
                <a:cs typeface="Calibri"/>
              </a:rPr>
              <a:t>ы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тно  </a:t>
            </a:r>
            <a:r>
              <a:rPr sz="1600" spc="-1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7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дит</a:t>
            </a:r>
            <a:r>
              <a:rPr sz="1600" spc="-5" dirty="0">
                <a:latin typeface="Calibri"/>
                <a:cs typeface="Calibri"/>
              </a:rPr>
              <a:t>ь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</a:t>
            </a:r>
            <a:r>
              <a:rPr sz="1600" spc="-20" dirty="0">
                <a:latin typeface="Calibri"/>
                <a:cs typeface="Calibri"/>
              </a:rPr>
              <a:t>мо</a:t>
            </a:r>
            <a:r>
              <a:rPr sz="1600" spc="-5" dirty="0">
                <a:latin typeface="Calibri"/>
                <a:cs typeface="Calibri"/>
              </a:rPr>
              <a:t>щ</a:t>
            </a:r>
            <a:r>
              <a:rPr sz="1600" spc="-3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,  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3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бра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б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га  </a:t>
            </a:r>
            <a:r>
              <a:rPr sz="1600" spc="-15" dirty="0">
                <a:latin typeface="Calibri"/>
                <a:cs typeface="Calibri"/>
              </a:rPr>
              <a:t>другому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3015" y="4306823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4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3"/>
                </a:lnTo>
                <a:lnTo>
                  <a:pt x="4699" y="37464"/>
                </a:lnTo>
                <a:lnTo>
                  <a:pt x="0" y="61468"/>
                </a:lnTo>
                <a:lnTo>
                  <a:pt x="0" y="306958"/>
                </a:lnTo>
                <a:lnTo>
                  <a:pt x="4699" y="330962"/>
                </a:lnTo>
                <a:lnTo>
                  <a:pt x="17525" y="350393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4" y="368426"/>
                </a:lnTo>
                <a:lnTo>
                  <a:pt x="1292225" y="363600"/>
                </a:lnTo>
                <a:lnTo>
                  <a:pt x="1311275" y="350393"/>
                </a:lnTo>
                <a:lnTo>
                  <a:pt x="1324102" y="330962"/>
                </a:lnTo>
                <a:lnTo>
                  <a:pt x="1328801" y="306958"/>
                </a:lnTo>
                <a:lnTo>
                  <a:pt x="1328801" y="61468"/>
                </a:lnTo>
                <a:lnTo>
                  <a:pt x="1324102" y="37464"/>
                </a:lnTo>
                <a:lnTo>
                  <a:pt x="1311275" y="18033"/>
                </a:lnTo>
                <a:lnTo>
                  <a:pt x="1292225" y="4825"/>
                </a:lnTo>
                <a:lnTo>
                  <a:pt x="1268984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42508" y="4228981"/>
            <a:ext cx="1734820" cy="21818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endParaRPr sz="1600">
              <a:latin typeface="Calibri"/>
              <a:cs typeface="Calibri"/>
            </a:endParaRPr>
          </a:p>
          <a:p>
            <a:pPr marL="12700" marR="480695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Calibri"/>
                <a:cs typeface="Calibri"/>
              </a:rPr>
              <a:t>Бережное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ет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нн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е  отношение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ю</a:t>
            </a:r>
            <a:r>
              <a:rPr sz="1600" spc="-15" dirty="0">
                <a:latin typeface="Calibri"/>
                <a:cs typeface="Calibri"/>
              </a:rPr>
              <a:t>щ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,  </a:t>
            </a:r>
            <a:r>
              <a:rPr sz="1600" spc="-15" dirty="0">
                <a:latin typeface="Calibri"/>
                <a:cs typeface="Calibri"/>
              </a:rPr>
              <a:t>природному</a:t>
            </a:r>
            <a:endParaRPr sz="1600">
              <a:latin typeface="Calibri"/>
              <a:cs typeface="Calibri"/>
            </a:endParaRPr>
          </a:p>
          <a:p>
            <a:pPr marL="12700" marR="3282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асл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ию</a:t>
            </a:r>
            <a:r>
              <a:rPr sz="1600" spc="-1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й  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48800" y="2670048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3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4"/>
                </a:lnTo>
                <a:lnTo>
                  <a:pt x="4699" y="37464"/>
                </a:lnTo>
                <a:lnTo>
                  <a:pt x="0" y="61467"/>
                </a:lnTo>
                <a:lnTo>
                  <a:pt x="0" y="306959"/>
                </a:lnTo>
                <a:lnTo>
                  <a:pt x="4699" y="330962"/>
                </a:lnTo>
                <a:lnTo>
                  <a:pt x="17525" y="350392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3" y="368426"/>
                </a:lnTo>
                <a:lnTo>
                  <a:pt x="1292225" y="363600"/>
                </a:lnTo>
                <a:lnTo>
                  <a:pt x="1311275" y="350392"/>
                </a:lnTo>
                <a:lnTo>
                  <a:pt x="1324102" y="330962"/>
                </a:lnTo>
                <a:lnTo>
                  <a:pt x="1328801" y="306959"/>
                </a:lnTo>
                <a:lnTo>
                  <a:pt x="1328801" y="61467"/>
                </a:lnTo>
                <a:lnTo>
                  <a:pt x="1324102" y="37464"/>
                </a:lnTo>
                <a:lnTo>
                  <a:pt x="1311275" y="18034"/>
                </a:lnTo>
                <a:lnTo>
                  <a:pt x="1292225" y="4825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2883" y="2694508"/>
            <a:ext cx="100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ПОЗНАНИЕ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48800" y="4511040"/>
            <a:ext cx="1329055" cy="447675"/>
          </a:xfrm>
          <a:custGeom>
            <a:avLst/>
            <a:gdLst/>
            <a:ahLst/>
            <a:cxnLst/>
            <a:rect l="l" t="t" r="r" b="b"/>
            <a:pathLst>
              <a:path w="1329054" h="447675">
                <a:moveTo>
                  <a:pt x="1268983" y="0"/>
                </a:moveTo>
                <a:lnTo>
                  <a:pt x="59817" y="0"/>
                </a:lnTo>
                <a:lnTo>
                  <a:pt x="36575" y="5842"/>
                </a:lnTo>
                <a:lnTo>
                  <a:pt x="17525" y="21843"/>
                </a:lnTo>
                <a:lnTo>
                  <a:pt x="4699" y="45593"/>
                </a:lnTo>
                <a:lnTo>
                  <a:pt x="0" y="74549"/>
                </a:lnTo>
                <a:lnTo>
                  <a:pt x="0" y="372872"/>
                </a:lnTo>
                <a:lnTo>
                  <a:pt x="4699" y="401955"/>
                </a:lnTo>
                <a:lnTo>
                  <a:pt x="17525" y="425577"/>
                </a:lnTo>
                <a:lnTo>
                  <a:pt x="36575" y="441579"/>
                </a:lnTo>
                <a:lnTo>
                  <a:pt x="59817" y="447548"/>
                </a:lnTo>
                <a:lnTo>
                  <a:pt x="1268983" y="447548"/>
                </a:lnTo>
                <a:lnTo>
                  <a:pt x="1292225" y="441579"/>
                </a:lnTo>
                <a:lnTo>
                  <a:pt x="1311275" y="425577"/>
                </a:lnTo>
                <a:lnTo>
                  <a:pt x="1324102" y="401955"/>
                </a:lnTo>
                <a:lnTo>
                  <a:pt x="1328801" y="372872"/>
                </a:lnTo>
                <a:lnTo>
                  <a:pt x="1328801" y="74549"/>
                </a:lnTo>
                <a:lnTo>
                  <a:pt x="1324102" y="45593"/>
                </a:lnTo>
                <a:lnTo>
                  <a:pt x="1311275" y="21843"/>
                </a:lnTo>
                <a:lnTo>
                  <a:pt x="1292225" y="5842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70897" y="4455667"/>
            <a:ext cx="187642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762000" indent="914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СПОРТ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ВЬЕ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600" spc="-5" dirty="0">
                <a:latin typeface="Calibri"/>
                <a:cs typeface="Calibri"/>
              </a:rPr>
              <a:t>Равнение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чемпионов, ценность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здорового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0928" y="760476"/>
            <a:ext cx="2133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811" y="5492495"/>
            <a:ext cx="9124188" cy="13655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829543" cy="13639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49952" y="2581655"/>
            <a:ext cx="3116580" cy="3691254"/>
            <a:chOff x="4949952" y="2581655"/>
            <a:chExt cx="3116580" cy="369125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2581655"/>
              <a:ext cx="2275331" cy="3107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9320" y="2779775"/>
              <a:ext cx="1703831" cy="2535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9952" y="3706367"/>
              <a:ext cx="1792224" cy="256641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5861" y="5561482"/>
            <a:ext cx="35210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Рекомендовано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Министерством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просвещения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для </a:t>
            </a:r>
            <a:r>
              <a:rPr sz="1400" spc="-15" dirty="0">
                <a:latin typeface="Calibri"/>
                <a:cs typeface="Calibri"/>
              </a:rPr>
              <a:t>внеурочной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деятельности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 рамках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обновлённых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ФГОС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НОО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ФГОС </a:t>
            </a:r>
            <a:r>
              <a:rPr sz="1400" spc="-20" dirty="0">
                <a:latin typeface="Calibri"/>
                <a:cs typeface="Calibri"/>
              </a:rPr>
              <a:t>ООО.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latin typeface="Calibri"/>
                <a:cs typeface="Calibri"/>
              </a:rPr>
              <a:t>Письмо</a:t>
            </a:r>
            <a:r>
              <a:rPr sz="1400" b="1" i="1" spc="-6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от</a:t>
            </a:r>
            <a:r>
              <a:rPr sz="1400" b="1" i="1" spc="-70" dirty="0">
                <a:latin typeface="Calibri"/>
                <a:cs typeface="Calibri"/>
              </a:rPr>
              <a:t> </a:t>
            </a:r>
            <a:r>
              <a:rPr sz="1400" b="1" i="1" spc="-20" dirty="0">
                <a:latin typeface="Calibri"/>
                <a:cs typeface="Calibri"/>
              </a:rPr>
              <a:t>05.07.2022</a:t>
            </a:r>
            <a:r>
              <a:rPr sz="1400" b="1" i="1" spc="13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№</a:t>
            </a:r>
            <a:r>
              <a:rPr sz="1400" b="1" i="1" spc="-30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ТВ-1290/03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89847" y="2468879"/>
            <a:ext cx="3190240" cy="3797935"/>
            <a:chOff x="8689847" y="2468879"/>
            <a:chExt cx="3190240" cy="379793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0511" y="2468879"/>
              <a:ext cx="2449068" cy="3163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8631" y="2666999"/>
              <a:ext cx="1877568" cy="2590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89847" y="3681983"/>
              <a:ext cx="1828800" cy="258470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06323" y="1593595"/>
            <a:ext cx="282575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50" b="1" spc="-5" dirty="0">
                <a:solidFill>
                  <a:srgbClr val="000000"/>
                </a:solidFill>
                <a:latin typeface="Calibri"/>
                <a:cs typeface="Calibri"/>
              </a:rPr>
              <a:t>ПРОГРАММА</a:t>
            </a:r>
            <a:r>
              <a:rPr sz="185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000000"/>
                </a:solidFill>
                <a:latin typeface="Calibri"/>
                <a:cs typeface="Calibri"/>
              </a:rPr>
              <a:t>ВНЕУРОЧНОЙ</a:t>
            </a:r>
            <a:endParaRPr sz="18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50" b="1" spc="-5" dirty="0">
                <a:solidFill>
                  <a:srgbClr val="000000"/>
                </a:solidFill>
                <a:latin typeface="Calibri"/>
                <a:cs typeface="Calibri"/>
              </a:rPr>
              <a:t>ДЕЯТЕЛЬНОСТИ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3690" y="1593926"/>
            <a:ext cx="2411095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0810" algn="just">
              <a:lnSpc>
                <a:spcPct val="100000"/>
              </a:lnSpc>
              <a:spcBef>
                <a:spcPts val="100"/>
              </a:spcBef>
            </a:pPr>
            <a:r>
              <a:rPr sz="1850" b="1" spc="-15" dirty="0">
                <a:latin typeface="Calibri"/>
                <a:cs typeface="Calibri"/>
              </a:rPr>
              <a:t>КУРСЫ </a:t>
            </a:r>
            <a:r>
              <a:rPr sz="1850" b="1" spc="-5" dirty="0">
                <a:latin typeface="Calibri"/>
                <a:cs typeface="Calibri"/>
              </a:rPr>
              <a:t>ПОВЫШЕНИЯ </a:t>
            </a:r>
            <a:r>
              <a:rPr sz="1850" b="1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КВАЛИФИКАЦИИ </a:t>
            </a:r>
            <a:r>
              <a:rPr sz="1850" b="1" spc="-5" dirty="0">
                <a:latin typeface="Calibri"/>
                <a:cs typeface="Calibri"/>
              </a:rPr>
              <a:t>ДЛЯ </a:t>
            </a:r>
            <a:r>
              <a:rPr sz="1850" b="1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УЧИ</a:t>
            </a:r>
            <a:r>
              <a:rPr sz="1850" b="1" spc="-15" dirty="0">
                <a:latin typeface="Calibri"/>
                <a:cs typeface="Calibri"/>
              </a:rPr>
              <a:t>Т</a:t>
            </a:r>
            <a:r>
              <a:rPr sz="1850" b="1" spc="-35" dirty="0">
                <a:latin typeface="Calibri"/>
                <a:cs typeface="Calibri"/>
              </a:rPr>
              <a:t>Е</a:t>
            </a:r>
            <a:r>
              <a:rPr sz="1850" b="1" spc="-5" dirty="0">
                <a:latin typeface="Calibri"/>
                <a:cs typeface="Calibri"/>
              </a:rPr>
              <a:t>ЛЕЙ</a:t>
            </a:r>
            <a:r>
              <a:rPr sz="1850" b="1" spc="-135" dirty="0">
                <a:latin typeface="Calibri"/>
                <a:cs typeface="Calibri"/>
              </a:rPr>
              <a:t> </a:t>
            </a:r>
            <a:r>
              <a:rPr sz="1850" b="1" spc="-5" dirty="0">
                <a:latin typeface="Calibri"/>
                <a:cs typeface="Calibri"/>
              </a:rPr>
              <a:t>Н</a:t>
            </a:r>
            <a:r>
              <a:rPr sz="1850" b="1" spc="-120" dirty="0">
                <a:latin typeface="Calibri"/>
                <a:cs typeface="Calibri"/>
              </a:rPr>
              <a:t>А</a:t>
            </a:r>
            <a:r>
              <a:rPr sz="1850" b="1" spc="-10" dirty="0">
                <a:latin typeface="Calibri"/>
                <a:cs typeface="Calibri"/>
              </a:rPr>
              <a:t>ЧАЛЬНЫХ</a:t>
            </a:r>
            <a:endParaRPr sz="1850">
              <a:latin typeface="Calibri"/>
              <a:cs typeface="Calibri"/>
            </a:endParaRPr>
          </a:p>
          <a:p>
            <a:pPr marL="730250">
              <a:lnSpc>
                <a:spcPct val="100000"/>
              </a:lnSpc>
            </a:pPr>
            <a:r>
              <a:rPr sz="1850" b="1" spc="-15" dirty="0">
                <a:latin typeface="Calibri"/>
                <a:cs typeface="Calibri"/>
              </a:rPr>
              <a:t>КЛАССОВ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8716" y="1594561"/>
            <a:ext cx="3386454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50" b="1" spc="-25" dirty="0">
                <a:latin typeface="Calibri"/>
                <a:cs typeface="Calibri"/>
              </a:rPr>
              <a:t>ПРОГРАММЫ</a:t>
            </a:r>
            <a:r>
              <a:rPr sz="1850" b="1" spc="-65" dirty="0">
                <a:latin typeface="Calibri"/>
                <a:cs typeface="Calibri"/>
              </a:rPr>
              <a:t> </a:t>
            </a:r>
            <a:r>
              <a:rPr sz="1850" b="1" dirty="0">
                <a:latin typeface="Calibri"/>
                <a:cs typeface="Calibri"/>
              </a:rPr>
              <a:t>СМЕН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50" b="1" spc="-25" dirty="0">
                <a:latin typeface="Calibri"/>
                <a:cs typeface="Calibri"/>
              </a:rPr>
              <a:t>«СОДРУЖЕСТВО</a:t>
            </a:r>
            <a:r>
              <a:rPr sz="1850" b="1" spc="-15" dirty="0">
                <a:latin typeface="Calibri"/>
                <a:cs typeface="Calibri"/>
              </a:rPr>
              <a:t> </a:t>
            </a:r>
            <a:r>
              <a:rPr sz="1850" b="1" spc="-40" dirty="0">
                <a:latin typeface="Calibri"/>
                <a:cs typeface="Calibri"/>
              </a:rPr>
              <a:t>ОРЛЯТ</a:t>
            </a:r>
            <a:r>
              <a:rPr sz="1850" b="1" spc="-20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РОССИИ»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3375" y="2438400"/>
            <a:ext cx="2371725" cy="3139440"/>
            <a:chOff x="1103375" y="2438400"/>
            <a:chExt cx="2371725" cy="313944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3375" y="2438400"/>
              <a:ext cx="2371344" cy="31394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1495" y="2636520"/>
              <a:ext cx="1798319" cy="2566416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82200" y="445008"/>
            <a:ext cx="2043683" cy="918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2208" y="944066"/>
            <a:ext cx="6066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A895F"/>
                </a:solidFill>
                <a:latin typeface="Calibri"/>
                <a:cs typeface="Calibri"/>
              </a:rPr>
              <a:t>РЕАЛИЗАЦИЯ</a:t>
            </a:r>
            <a:r>
              <a:rPr sz="2400" b="1" spc="-15" dirty="0">
                <a:solidFill>
                  <a:srgbClr val="EA89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EA895F"/>
                </a:solidFill>
                <a:latin typeface="Calibri"/>
                <a:cs typeface="Calibri"/>
              </a:rPr>
              <a:t>ПРОГРАММЫ</a:t>
            </a:r>
            <a:r>
              <a:rPr sz="2400" b="1" spc="-10" dirty="0">
                <a:solidFill>
                  <a:srgbClr val="EA89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A895F"/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rgbClr val="EA895F"/>
                </a:solidFill>
                <a:latin typeface="Calibri"/>
                <a:cs typeface="Calibri"/>
              </a:rPr>
              <a:t> УЧЕБНОМ </a:t>
            </a:r>
            <a:r>
              <a:rPr sz="2400" b="1" spc="-45" dirty="0">
                <a:solidFill>
                  <a:srgbClr val="EA895F"/>
                </a:solidFill>
                <a:latin typeface="Calibri"/>
                <a:cs typeface="Calibri"/>
              </a:rPr>
              <a:t>ГОДУ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54400" y="2624073"/>
          <a:ext cx="8126730" cy="3452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765"/>
                <a:gridCol w="5920740"/>
                <a:gridCol w="1546225"/>
              </a:tblGrid>
              <a:tr h="690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ЭТАП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 marR="57848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Подготовка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субъектов: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дети,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родители,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наставник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старшеклассник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300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участию в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Программе.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Мотивация.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Стратегия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участия.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  <a:tr h="690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ЭТАП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marL="464184" marR="1568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Проведение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вводного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орлятского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урока.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Целеполагание.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прохождению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каждого</a:t>
                      </a:r>
                      <a:r>
                        <a:rPr sz="13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трека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Программы.</a:t>
                      </a:r>
                      <a:r>
                        <a:rPr sz="13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Церемония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посвящения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Орлята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России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новых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участников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программы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сентябрь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T w="12700">
                      <a:solidFill>
                        <a:srgbClr val="F79546"/>
                      </a:solidFill>
                      <a:prstDash val="solid"/>
                    </a:lnT>
                    <a:solidFill>
                      <a:srgbClr val="FDE9DA"/>
                    </a:solidFill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III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ЭТАП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464184" marR="565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содержании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ТРЕКОВ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(коллективно-творческие</a:t>
                      </a:r>
                      <a:r>
                        <a:rPr sz="13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социально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значимые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дела).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Промежуточный</a:t>
                      </a:r>
                      <a:r>
                        <a:rPr sz="13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анализ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участия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Программе,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корректировка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стратегии участия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последующих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треках.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164465" marR="61976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сентябрь</a:t>
                      </a:r>
                      <a:r>
                        <a:rPr sz="13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300" spc="-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апрель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7160" marB="0"/>
                </a:tc>
              </a:tr>
              <a:tr h="690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ЭТАП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Последействие.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Подведение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итогов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участия в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Программе.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Перспективы.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май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solidFill>
                      <a:srgbClr val="FDE9DA"/>
                    </a:solidFill>
                  </a:tcPr>
                </a:tc>
              </a:tr>
              <a:tr h="6903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ЭТАП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Участие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профильных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сменах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«Содружество</a:t>
                      </a:r>
                      <a:r>
                        <a:rPr sz="13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Орлят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России»: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пришкольные,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региональные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 федеральные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смены.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ма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–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август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B w="1270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442208" y="1423873"/>
            <a:ext cx="76682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A895F"/>
                </a:solidFill>
                <a:latin typeface="Calibri"/>
                <a:cs typeface="Calibri"/>
              </a:rPr>
              <a:t>41</a:t>
            </a:r>
            <a:r>
              <a:rPr sz="2400" b="1" spc="-15" dirty="0">
                <a:solidFill>
                  <a:srgbClr val="EA89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A895F"/>
                </a:solidFill>
                <a:latin typeface="Calibri"/>
                <a:cs typeface="Calibri"/>
              </a:rPr>
              <a:t>час</a:t>
            </a:r>
            <a:r>
              <a:rPr sz="2400" b="1" spc="-10" dirty="0">
                <a:solidFill>
                  <a:srgbClr val="EA895F"/>
                </a:solidFill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внеурочной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работы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в</a:t>
            </a:r>
            <a:r>
              <a:rPr sz="1850" spc="5" dirty="0">
                <a:latin typeface="Calibri"/>
                <a:cs typeface="Calibri"/>
              </a:rPr>
              <a:t> течение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учебного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года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для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1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классов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EA895F"/>
                </a:solidFill>
                <a:latin typeface="Calibri"/>
                <a:cs typeface="Calibri"/>
              </a:rPr>
              <a:t>68</a:t>
            </a:r>
            <a:r>
              <a:rPr sz="2400" b="1" spc="-10" dirty="0">
                <a:solidFill>
                  <a:srgbClr val="EA89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A895F"/>
                </a:solidFill>
                <a:latin typeface="Calibri"/>
                <a:cs typeface="Calibri"/>
              </a:rPr>
              <a:t>часов</a:t>
            </a:r>
            <a:r>
              <a:rPr sz="2400" b="1" spc="-15" dirty="0">
                <a:solidFill>
                  <a:srgbClr val="EA895F"/>
                </a:solidFill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внеурочной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работы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в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течение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учебного </a:t>
            </a:r>
            <a:r>
              <a:rPr sz="1850" spc="-15" dirty="0">
                <a:latin typeface="Calibri"/>
                <a:cs typeface="Calibri"/>
              </a:rPr>
              <a:t>года</a:t>
            </a:r>
            <a:r>
              <a:rPr sz="1850" spc="5" dirty="0">
                <a:latin typeface="Calibri"/>
                <a:cs typeface="Calibri"/>
              </a:rPr>
              <a:t> для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2,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3,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4  </a:t>
            </a:r>
            <a:r>
              <a:rPr sz="1850" spc="5" dirty="0">
                <a:latin typeface="Calibri"/>
                <a:cs typeface="Calibri"/>
              </a:rPr>
              <a:t>классов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290" y="240233"/>
            <a:ext cx="379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A6A6A6"/>
                </a:solidFill>
                <a:latin typeface="Calibri"/>
                <a:cs typeface="Calibri"/>
              </a:rPr>
              <a:t>ПРОГРАММА</a:t>
            </a:r>
            <a:r>
              <a:rPr sz="1600" i="1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A6A6A6"/>
                </a:solidFill>
                <a:latin typeface="Calibri"/>
                <a:cs typeface="Calibri"/>
              </a:rPr>
              <a:t>ВНЕУРОЧНОЙ</a:t>
            </a:r>
            <a:r>
              <a:rPr sz="1600" i="1" spc="5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A6A6A6"/>
                </a:solidFill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280" y="2869628"/>
            <a:ext cx="243967" cy="2439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4280" y="3564572"/>
            <a:ext cx="243967" cy="2424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280" y="4251896"/>
            <a:ext cx="243967" cy="2439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4280" y="4940744"/>
            <a:ext cx="243967" cy="24396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280" y="5623496"/>
            <a:ext cx="243967" cy="2439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0404" y="219456"/>
            <a:ext cx="1828800" cy="78181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72083" y="516636"/>
            <a:ext cx="2258695" cy="6266815"/>
            <a:chOff x="672083" y="516636"/>
            <a:chExt cx="2258695" cy="626681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158" y="2438322"/>
              <a:ext cx="2112418" cy="2112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187" y="2473452"/>
              <a:ext cx="2046732" cy="20467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31" y="516636"/>
              <a:ext cx="1947672" cy="19476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771" y="569976"/>
              <a:ext cx="1845564" cy="18362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2083" y="4524764"/>
              <a:ext cx="2258567" cy="2258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7323" y="4578146"/>
              <a:ext cx="2156460" cy="2150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455" y="4820411"/>
              <a:ext cx="809244" cy="723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4381500"/>
              <a:ext cx="789432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843" y="3715511"/>
              <a:ext cx="734568" cy="733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4512" y="1133855"/>
              <a:ext cx="685800" cy="8092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956" y="1162811"/>
              <a:ext cx="560832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656" y="2933700"/>
              <a:ext cx="656844" cy="733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0" y="2458211"/>
              <a:ext cx="1257300" cy="9616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6206" y="483870"/>
            <a:ext cx="268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Б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35" dirty="0">
                <a:latin typeface="Calibri"/>
                <a:cs typeface="Calibri"/>
              </a:rPr>
              <a:t>А</a:t>
            </a:r>
            <a:r>
              <a:rPr sz="1800" b="1" spc="20" dirty="0">
                <a:latin typeface="Calibri"/>
                <a:cs typeface="Calibri"/>
              </a:rPr>
              <a:t>З</a:t>
            </a: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В</a:t>
            </a:r>
            <a:r>
              <a:rPr sz="1800" b="1" spc="35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Е</a:t>
            </a:r>
            <a:r>
              <a:rPr sz="1800" b="1" spc="-20" dirty="0">
                <a:latin typeface="Calibri"/>
                <a:cs typeface="Calibri"/>
              </a:rPr>
              <a:t>Л</a:t>
            </a:r>
            <a:r>
              <a:rPr sz="1800" b="1" spc="-25" dirty="0">
                <a:latin typeface="Calibri"/>
                <a:cs typeface="Calibri"/>
              </a:rPr>
              <a:t>Ь</a:t>
            </a:r>
            <a:r>
              <a:rPr sz="1800" b="1" spc="-10" dirty="0">
                <a:latin typeface="Calibri"/>
                <a:cs typeface="Calibri"/>
              </a:rPr>
              <a:t>НЫ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РЕ</a:t>
            </a:r>
            <a:r>
              <a:rPr sz="1800" b="1" spc="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4395" y="973895"/>
            <a:ext cx="4034154" cy="43503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20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459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6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spc="1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жи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целеустремлённости,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упорства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настойчивости, </a:t>
            </a:r>
            <a:r>
              <a:rPr sz="1400" i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Хранитель</a:t>
            </a:r>
            <a:r>
              <a:rPr sz="15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исторической</a:t>
            </a:r>
            <a:r>
              <a:rPr sz="155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endParaRPr sz="1550">
              <a:latin typeface="Calibri"/>
              <a:cs typeface="Calibri"/>
            </a:endParaRPr>
          </a:p>
          <a:p>
            <a:pPr marL="32384" marR="107314">
              <a:lnSpc>
                <a:spcPct val="101099"/>
              </a:lnSpc>
              <a:spcBef>
                <a:spcPts val="550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твенно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пат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риоти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нравственных</a:t>
            </a:r>
            <a:r>
              <a:rPr sz="14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чувств,</a:t>
            </a:r>
            <a:r>
              <a:rPr sz="14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убеждений,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30" dirty="0">
                <a:solidFill>
                  <a:srgbClr val="FFFFFF"/>
                </a:solidFill>
                <a:latin typeface="Calibri"/>
                <a:cs typeface="Calibri"/>
              </a:rPr>
              <a:t>Эрудит</a:t>
            </a:r>
            <a:endParaRPr sz="1550">
              <a:latin typeface="Calibri"/>
              <a:cs typeface="Calibri"/>
            </a:endParaRPr>
          </a:p>
          <a:p>
            <a:pPr marL="62865" marR="46990">
              <a:lnSpc>
                <a:spcPct val="102899"/>
              </a:lnSpc>
              <a:spcBef>
                <a:spcPts val="655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научно-по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ават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ьс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изобретательству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Эколог</a:t>
            </a:r>
            <a:endParaRPr sz="155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405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-15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r>
              <a:rPr sz="1400" i="1" spc="-5">
                <a:solidFill>
                  <a:srgbClr val="FFFFFF"/>
                </a:solidFill>
                <a:latin typeface="Calibri"/>
                <a:cs typeface="Calibri"/>
              </a:rPr>
              <a:t>логиче</a:t>
            </a:r>
            <a:r>
              <a:rPr sz="1400" i="1" spc="5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-2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i="1" spc="-1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smtClean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20" smtClean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0" smtClean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5" smtClean="0">
                <a:solidFill>
                  <a:srgbClr val="FFFFFF"/>
                </a:solidFill>
                <a:latin typeface="Calibri"/>
                <a:cs typeface="Calibri"/>
              </a:rPr>
              <a:t>ьт</a:t>
            </a:r>
            <a:r>
              <a:rPr sz="1400" i="1" spc="5" smtClean="0">
                <a:solidFill>
                  <a:srgbClr val="FFFFFF"/>
                </a:solidFill>
                <a:latin typeface="Calibri"/>
                <a:cs typeface="Calibri"/>
              </a:rPr>
              <a:t>ур</a:t>
            </a:r>
            <a:r>
              <a:rPr sz="1400" i="1" smtClean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9141" y="921586"/>
            <a:ext cx="4180840" cy="500570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44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Лидер</a:t>
            </a:r>
            <a:endParaRPr sz="1550">
              <a:latin typeface="Calibri"/>
              <a:cs typeface="Calibri"/>
            </a:endParaRPr>
          </a:p>
          <a:p>
            <a:pPr marL="26034" marR="120650">
              <a:lnSpc>
                <a:spcPct val="101099"/>
              </a:lnSpc>
              <a:spcBef>
                <a:spcPts val="75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орга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ома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55"/>
              </a:spcBef>
            </a:pP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ари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Доброволец</a:t>
            </a:r>
            <a:endParaRPr sz="1550">
              <a:latin typeface="Calibri"/>
              <a:cs typeface="Calibri"/>
            </a:endParaRPr>
          </a:p>
          <a:p>
            <a:pPr marL="15240" marR="398780">
              <a:lnSpc>
                <a:spcPct val="103800"/>
              </a:lnSpc>
              <a:spcBef>
                <a:spcPts val="60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рийт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жн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потребности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деятельности, </a:t>
            </a:r>
            <a:r>
              <a:rPr sz="1400" i="1" spc="-5">
                <a:solidFill>
                  <a:srgbClr val="FFFFFF"/>
                </a:solidFill>
                <a:latin typeface="Calibri"/>
                <a:cs typeface="Calibri"/>
              </a:rPr>
              <a:t>приносящей </a:t>
            </a:r>
            <a:r>
              <a:rPr sz="14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smtClean="0">
                <a:solidFill>
                  <a:srgbClr val="FFFFFF"/>
                </a:solidFill>
                <a:latin typeface="Calibri"/>
                <a:cs typeface="Calibri"/>
              </a:rPr>
              <a:t>созидательные</a:t>
            </a:r>
            <a:r>
              <a:rPr lang="ru-RU" sz="1400" i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smtClean="0">
                <a:solidFill>
                  <a:srgbClr val="FFFFFF"/>
                </a:solidFill>
                <a:latin typeface="Calibri"/>
                <a:cs typeface="Calibri"/>
              </a:rPr>
              <a:t>плоды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Мастер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10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ям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различных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профессий,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мастерам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своего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дела,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25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8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кра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 marR="93345">
              <a:lnSpc>
                <a:spcPct val="101400"/>
              </a:lnSpc>
              <a:spcBef>
                <a:spcPts val="95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ормир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эстетическоевоспитание,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приобщение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духовным </a:t>
            </a:r>
            <a:r>
              <a:rPr sz="1400" i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ценностям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8693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24592" y="2234311"/>
            <a:ext cx="965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Орлёнок </a:t>
            </a:r>
            <a:r>
              <a:rPr sz="1600" b="1" spc="-5" dirty="0">
                <a:latin typeface="Calibri"/>
                <a:cs typeface="Calibri"/>
              </a:rPr>
              <a:t>–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п</a:t>
            </a: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40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20" dirty="0">
                <a:latin typeface="Calibri"/>
                <a:cs typeface="Calibri"/>
              </a:rPr>
              <a:t>мен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0764" y="2270505"/>
            <a:ext cx="932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лё</a:t>
            </a:r>
            <a:r>
              <a:rPr sz="1600" b="1" spc="-15" dirty="0">
                <a:latin typeface="Calibri"/>
                <a:cs typeface="Calibri"/>
              </a:rPr>
              <a:t>но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15" dirty="0">
                <a:latin typeface="Calibri"/>
                <a:cs typeface="Calibri"/>
              </a:rPr>
              <a:t>Мастер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4026" y="2271522"/>
            <a:ext cx="930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лё</a:t>
            </a:r>
            <a:r>
              <a:rPr sz="1600" b="1" spc="-15" dirty="0">
                <a:latin typeface="Calibri"/>
                <a:cs typeface="Calibri"/>
              </a:rPr>
              <a:t>но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30" dirty="0">
                <a:latin typeface="Calibri"/>
                <a:cs typeface="Calibri"/>
              </a:rPr>
              <a:t>Эрудит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009" y="2166366"/>
            <a:ext cx="1233805" cy="812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5080" algn="ctr">
              <a:lnSpc>
                <a:spcPct val="77800"/>
              </a:lnSpc>
              <a:spcBef>
                <a:spcPts val="520"/>
              </a:spcBef>
            </a:pPr>
            <a:r>
              <a:rPr sz="1600" b="1" spc="-20" dirty="0">
                <a:latin typeface="Calibri"/>
                <a:cs typeface="Calibri"/>
              </a:rPr>
              <a:t>Орлёнок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Хранитель 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ич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55" dirty="0">
                <a:latin typeface="Calibri"/>
                <a:cs typeface="Calibri"/>
              </a:rPr>
              <a:t>к</a:t>
            </a:r>
            <a:r>
              <a:rPr sz="1600" b="1" spc="-5" dirty="0">
                <a:latin typeface="Calibri"/>
                <a:cs typeface="Calibri"/>
              </a:rPr>
              <a:t>ой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600" b="1" spc="-15" dirty="0">
                <a:latin typeface="Calibri"/>
                <a:cs typeface="Calibri"/>
              </a:rPr>
              <a:t>памяти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1594" y="2273935"/>
            <a:ext cx="930275" cy="4394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89230" marR="5080" indent="-177165">
              <a:lnSpc>
                <a:spcPct val="70000"/>
              </a:lnSpc>
              <a:spcBef>
                <a:spcPts val="670"/>
              </a:spcBef>
            </a:pP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45" dirty="0">
                <a:latin typeface="Calibri"/>
                <a:cs typeface="Calibri"/>
              </a:rPr>
              <a:t>р</a:t>
            </a:r>
            <a:r>
              <a:rPr sz="1600" b="1" spc="-15" dirty="0">
                <a:latin typeface="Calibri"/>
                <a:cs typeface="Calibri"/>
              </a:rPr>
              <a:t>лё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15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20" dirty="0">
                <a:latin typeface="Calibri"/>
                <a:cs typeface="Calibri"/>
              </a:rPr>
              <a:t>Лидер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7510" y="2270505"/>
            <a:ext cx="932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О</a:t>
            </a:r>
            <a:r>
              <a:rPr sz="1600" b="1" spc="-50" dirty="0">
                <a:latin typeface="Calibri"/>
                <a:cs typeface="Calibri"/>
              </a:rPr>
              <a:t>р</a:t>
            </a:r>
            <a:r>
              <a:rPr sz="1600" b="1" spc="-20" dirty="0">
                <a:latin typeface="Calibri"/>
                <a:cs typeface="Calibri"/>
              </a:rPr>
              <a:t>лё</a:t>
            </a:r>
            <a:r>
              <a:rPr sz="1600" b="1" spc="-15" dirty="0">
                <a:latin typeface="Calibri"/>
                <a:cs typeface="Calibri"/>
              </a:rPr>
              <a:t>но</a:t>
            </a:r>
            <a:r>
              <a:rPr sz="1600" b="1" spc="-5" dirty="0">
                <a:latin typeface="Calibri"/>
                <a:cs typeface="Calibri"/>
              </a:rPr>
              <a:t>к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–  </a:t>
            </a:r>
            <a:r>
              <a:rPr sz="1600" b="1" spc="-20" dirty="0">
                <a:latin typeface="Calibri"/>
                <a:cs typeface="Calibri"/>
              </a:rPr>
              <a:t>Эколог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20890" y="2273935"/>
            <a:ext cx="1119505" cy="4394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91440">
              <a:lnSpc>
                <a:spcPct val="70000"/>
              </a:lnSpc>
              <a:spcBef>
                <a:spcPts val="670"/>
              </a:spcBef>
            </a:pPr>
            <a:r>
              <a:rPr sz="1600" b="1" spc="-20" dirty="0">
                <a:latin typeface="Calibri"/>
                <a:cs typeface="Calibri"/>
              </a:rPr>
              <a:t>Орлёнок </a:t>
            </a:r>
            <a:r>
              <a:rPr sz="1600" b="1" spc="-5" dirty="0">
                <a:latin typeface="Calibri"/>
                <a:cs typeface="Calibri"/>
              </a:rPr>
              <a:t>– 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бро</a:t>
            </a:r>
            <a:r>
              <a:rPr sz="1600" b="1" dirty="0">
                <a:latin typeface="Calibri"/>
                <a:cs typeface="Calibri"/>
              </a:rPr>
              <a:t>в</a:t>
            </a:r>
            <a:r>
              <a:rPr sz="1600" b="1" spc="-50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лец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0473" y="2102929"/>
            <a:ext cx="10841990" cy="4347210"/>
            <a:chOff x="740473" y="2102929"/>
            <a:chExt cx="10841990" cy="4347210"/>
          </a:xfrm>
        </p:grpSpPr>
        <p:sp>
          <p:nvSpPr>
            <p:cNvPr id="11" name="object 11"/>
            <p:cNvSpPr/>
            <p:nvPr/>
          </p:nvSpPr>
          <p:spPr>
            <a:xfrm>
              <a:off x="809244" y="354482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600202" y="0"/>
                  </a:moveTo>
                  <a:lnTo>
                    <a:pt x="553339" y="1777"/>
                  </a:lnTo>
                  <a:lnTo>
                    <a:pt x="507365" y="7112"/>
                  </a:lnTo>
                  <a:lnTo>
                    <a:pt x="462534" y="15875"/>
                  </a:lnTo>
                  <a:lnTo>
                    <a:pt x="419036" y="27812"/>
                  </a:lnTo>
                  <a:lnTo>
                    <a:pt x="376885" y="42925"/>
                  </a:lnTo>
                  <a:lnTo>
                    <a:pt x="336245" y="60960"/>
                  </a:lnTo>
                  <a:lnTo>
                    <a:pt x="297268" y="81914"/>
                  </a:lnTo>
                  <a:lnTo>
                    <a:pt x="260070" y="105537"/>
                  </a:lnTo>
                  <a:lnTo>
                    <a:pt x="224802" y="131699"/>
                  </a:lnTo>
                  <a:lnTo>
                    <a:pt x="191592" y="160400"/>
                  </a:lnTo>
                  <a:lnTo>
                    <a:pt x="160566" y="191388"/>
                  </a:lnTo>
                  <a:lnTo>
                    <a:pt x="131851" y="224536"/>
                  </a:lnTo>
                  <a:lnTo>
                    <a:pt x="105600" y="259842"/>
                  </a:lnTo>
                  <a:lnTo>
                    <a:pt x="81940" y="296925"/>
                  </a:lnTo>
                  <a:lnTo>
                    <a:pt x="61010" y="335914"/>
                  </a:lnTo>
                  <a:lnTo>
                    <a:pt x="42925" y="376555"/>
                  </a:lnTo>
                  <a:lnTo>
                    <a:pt x="27825" y="418592"/>
                  </a:lnTo>
                  <a:lnTo>
                    <a:pt x="15849" y="462152"/>
                  </a:lnTo>
                  <a:lnTo>
                    <a:pt x="7137" y="506856"/>
                  </a:lnTo>
                  <a:lnTo>
                    <a:pt x="1803" y="552703"/>
                  </a:lnTo>
                  <a:lnTo>
                    <a:pt x="0" y="599567"/>
                  </a:lnTo>
                  <a:lnTo>
                    <a:pt x="1803" y="646430"/>
                  </a:lnTo>
                  <a:lnTo>
                    <a:pt x="7137" y="692403"/>
                  </a:lnTo>
                  <a:lnTo>
                    <a:pt x="15849" y="737107"/>
                  </a:lnTo>
                  <a:lnTo>
                    <a:pt x="27825" y="780669"/>
                  </a:lnTo>
                  <a:lnTo>
                    <a:pt x="42925" y="822706"/>
                  </a:lnTo>
                  <a:lnTo>
                    <a:pt x="61010" y="863345"/>
                  </a:lnTo>
                  <a:lnTo>
                    <a:pt x="81940" y="902334"/>
                  </a:lnTo>
                  <a:lnTo>
                    <a:pt x="105600" y="939419"/>
                  </a:lnTo>
                  <a:lnTo>
                    <a:pt x="131851" y="974725"/>
                  </a:lnTo>
                  <a:lnTo>
                    <a:pt x="160566" y="1007871"/>
                  </a:lnTo>
                  <a:lnTo>
                    <a:pt x="191592" y="1038859"/>
                  </a:lnTo>
                  <a:lnTo>
                    <a:pt x="224802" y="1067562"/>
                  </a:lnTo>
                  <a:lnTo>
                    <a:pt x="260070" y="1093724"/>
                  </a:lnTo>
                  <a:lnTo>
                    <a:pt x="297268" y="1117345"/>
                  </a:lnTo>
                  <a:lnTo>
                    <a:pt x="336245" y="1138301"/>
                  </a:lnTo>
                  <a:lnTo>
                    <a:pt x="376885" y="1156334"/>
                  </a:lnTo>
                  <a:lnTo>
                    <a:pt x="419036" y="1171448"/>
                  </a:lnTo>
                  <a:lnTo>
                    <a:pt x="462534" y="1183386"/>
                  </a:lnTo>
                  <a:lnTo>
                    <a:pt x="507365" y="1192149"/>
                  </a:lnTo>
                  <a:lnTo>
                    <a:pt x="553339" y="1197483"/>
                  </a:lnTo>
                  <a:lnTo>
                    <a:pt x="600202" y="1199261"/>
                  </a:lnTo>
                  <a:lnTo>
                    <a:pt x="647065" y="1197483"/>
                  </a:lnTo>
                  <a:lnTo>
                    <a:pt x="693039" y="1192149"/>
                  </a:lnTo>
                  <a:lnTo>
                    <a:pt x="737869" y="1183386"/>
                  </a:lnTo>
                  <a:lnTo>
                    <a:pt x="781304" y="1171448"/>
                  </a:lnTo>
                  <a:lnTo>
                    <a:pt x="823468" y="1156334"/>
                  </a:lnTo>
                  <a:lnTo>
                    <a:pt x="864107" y="1138301"/>
                  </a:lnTo>
                  <a:lnTo>
                    <a:pt x="903097" y="1117345"/>
                  </a:lnTo>
                  <a:lnTo>
                    <a:pt x="940307" y="1093724"/>
                  </a:lnTo>
                  <a:lnTo>
                    <a:pt x="975613" y="1067562"/>
                  </a:lnTo>
                  <a:lnTo>
                    <a:pt x="1008761" y="1038859"/>
                  </a:lnTo>
                  <a:lnTo>
                    <a:pt x="1039876" y="1007871"/>
                  </a:lnTo>
                  <a:lnTo>
                    <a:pt x="1068578" y="974725"/>
                  </a:lnTo>
                  <a:lnTo>
                    <a:pt x="1094739" y="939419"/>
                  </a:lnTo>
                  <a:lnTo>
                    <a:pt x="1118489" y="902334"/>
                  </a:lnTo>
                  <a:lnTo>
                    <a:pt x="1139444" y="863345"/>
                  </a:lnTo>
                  <a:lnTo>
                    <a:pt x="1157478" y="822706"/>
                  </a:lnTo>
                  <a:lnTo>
                    <a:pt x="1172591" y="780669"/>
                  </a:lnTo>
                  <a:lnTo>
                    <a:pt x="1184529" y="737107"/>
                  </a:lnTo>
                  <a:lnTo>
                    <a:pt x="1193292" y="692403"/>
                  </a:lnTo>
                  <a:lnTo>
                    <a:pt x="1198626" y="646430"/>
                  </a:lnTo>
                  <a:lnTo>
                    <a:pt x="1200404" y="599567"/>
                  </a:lnTo>
                  <a:lnTo>
                    <a:pt x="1198626" y="552703"/>
                  </a:lnTo>
                  <a:lnTo>
                    <a:pt x="1193292" y="506856"/>
                  </a:lnTo>
                  <a:lnTo>
                    <a:pt x="1184529" y="462152"/>
                  </a:lnTo>
                  <a:lnTo>
                    <a:pt x="1172591" y="418592"/>
                  </a:lnTo>
                  <a:lnTo>
                    <a:pt x="1157478" y="376555"/>
                  </a:lnTo>
                  <a:lnTo>
                    <a:pt x="1139444" y="335914"/>
                  </a:lnTo>
                  <a:lnTo>
                    <a:pt x="1118489" y="296925"/>
                  </a:lnTo>
                  <a:lnTo>
                    <a:pt x="1094739" y="259842"/>
                  </a:lnTo>
                  <a:lnTo>
                    <a:pt x="1068578" y="224536"/>
                  </a:lnTo>
                  <a:lnTo>
                    <a:pt x="1039876" y="191388"/>
                  </a:lnTo>
                  <a:lnTo>
                    <a:pt x="1008761" y="160400"/>
                  </a:lnTo>
                  <a:lnTo>
                    <a:pt x="975613" y="131699"/>
                  </a:lnTo>
                  <a:lnTo>
                    <a:pt x="940307" y="105537"/>
                  </a:lnTo>
                  <a:lnTo>
                    <a:pt x="903097" y="81914"/>
                  </a:lnTo>
                  <a:lnTo>
                    <a:pt x="864107" y="60960"/>
                  </a:lnTo>
                  <a:lnTo>
                    <a:pt x="823468" y="42925"/>
                  </a:lnTo>
                  <a:lnTo>
                    <a:pt x="781304" y="27812"/>
                  </a:lnTo>
                  <a:lnTo>
                    <a:pt x="737869" y="15875"/>
                  </a:lnTo>
                  <a:lnTo>
                    <a:pt x="693039" y="7112"/>
                  </a:lnTo>
                  <a:lnTo>
                    <a:pt x="647065" y="1777"/>
                  </a:lnTo>
                  <a:lnTo>
                    <a:pt x="600202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0006" y="3545586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0" y="599694"/>
                  </a:moveTo>
                  <a:lnTo>
                    <a:pt x="1803" y="552831"/>
                  </a:lnTo>
                  <a:lnTo>
                    <a:pt x="7137" y="506856"/>
                  </a:lnTo>
                  <a:lnTo>
                    <a:pt x="15849" y="462152"/>
                  </a:lnTo>
                  <a:lnTo>
                    <a:pt x="27825" y="418591"/>
                  </a:lnTo>
                  <a:lnTo>
                    <a:pt x="42925" y="376555"/>
                  </a:lnTo>
                  <a:lnTo>
                    <a:pt x="61010" y="335914"/>
                  </a:lnTo>
                  <a:lnTo>
                    <a:pt x="81940" y="296925"/>
                  </a:lnTo>
                  <a:lnTo>
                    <a:pt x="105600" y="259841"/>
                  </a:lnTo>
                  <a:lnTo>
                    <a:pt x="131851" y="224536"/>
                  </a:lnTo>
                  <a:lnTo>
                    <a:pt x="160566" y="191388"/>
                  </a:lnTo>
                  <a:lnTo>
                    <a:pt x="191592" y="160400"/>
                  </a:lnTo>
                  <a:lnTo>
                    <a:pt x="224802" y="131699"/>
                  </a:lnTo>
                  <a:lnTo>
                    <a:pt x="260070" y="105537"/>
                  </a:lnTo>
                  <a:lnTo>
                    <a:pt x="297268" y="81914"/>
                  </a:lnTo>
                  <a:lnTo>
                    <a:pt x="336245" y="60960"/>
                  </a:lnTo>
                  <a:lnTo>
                    <a:pt x="376885" y="42925"/>
                  </a:lnTo>
                  <a:lnTo>
                    <a:pt x="419036" y="27812"/>
                  </a:lnTo>
                  <a:lnTo>
                    <a:pt x="462534" y="15875"/>
                  </a:lnTo>
                  <a:lnTo>
                    <a:pt x="507365" y="7112"/>
                  </a:lnTo>
                  <a:lnTo>
                    <a:pt x="553338" y="1777"/>
                  </a:lnTo>
                  <a:lnTo>
                    <a:pt x="600202" y="0"/>
                  </a:lnTo>
                  <a:lnTo>
                    <a:pt x="647065" y="1777"/>
                  </a:lnTo>
                  <a:lnTo>
                    <a:pt x="693038" y="7112"/>
                  </a:lnTo>
                  <a:lnTo>
                    <a:pt x="737869" y="15875"/>
                  </a:lnTo>
                  <a:lnTo>
                    <a:pt x="781304" y="27812"/>
                  </a:lnTo>
                  <a:lnTo>
                    <a:pt x="823468" y="42925"/>
                  </a:lnTo>
                  <a:lnTo>
                    <a:pt x="864107" y="60960"/>
                  </a:lnTo>
                  <a:lnTo>
                    <a:pt x="903096" y="81914"/>
                  </a:lnTo>
                  <a:lnTo>
                    <a:pt x="940307" y="105537"/>
                  </a:lnTo>
                  <a:lnTo>
                    <a:pt x="975613" y="131699"/>
                  </a:lnTo>
                  <a:lnTo>
                    <a:pt x="1008761" y="160400"/>
                  </a:lnTo>
                  <a:lnTo>
                    <a:pt x="1039876" y="191388"/>
                  </a:lnTo>
                  <a:lnTo>
                    <a:pt x="1068577" y="224536"/>
                  </a:lnTo>
                  <a:lnTo>
                    <a:pt x="1094739" y="259841"/>
                  </a:lnTo>
                  <a:lnTo>
                    <a:pt x="1118489" y="296925"/>
                  </a:lnTo>
                  <a:lnTo>
                    <a:pt x="1139444" y="335914"/>
                  </a:lnTo>
                  <a:lnTo>
                    <a:pt x="1157477" y="376555"/>
                  </a:lnTo>
                  <a:lnTo>
                    <a:pt x="1172591" y="418591"/>
                  </a:lnTo>
                  <a:lnTo>
                    <a:pt x="1184529" y="462152"/>
                  </a:lnTo>
                  <a:lnTo>
                    <a:pt x="1193292" y="506856"/>
                  </a:lnTo>
                  <a:lnTo>
                    <a:pt x="1198626" y="552831"/>
                  </a:lnTo>
                  <a:lnTo>
                    <a:pt x="1200404" y="599694"/>
                  </a:lnTo>
                  <a:lnTo>
                    <a:pt x="1198626" y="646430"/>
                  </a:lnTo>
                  <a:lnTo>
                    <a:pt x="1193292" y="692403"/>
                  </a:lnTo>
                  <a:lnTo>
                    <a:pt x="1184529" y="737107"/>
                  </a:lnTo>
                  <a:lnTo>
                    <a:pt x="1172591" y="780669"/>
                  </a:lnTo>
                  <a:lnTo>
                    <a:pt x="1157477" y="822706"/>
                  </a:lnTo>
                  <a:lnTo>
                    <a:pt x="1139444" y="863345"/>
                  </a:lnTo>
                  <a:lnTo>
                    <a:pt x="1118489" y="902334"/>
                  </a:lnTo>
                  <a:lnTo>
                    <a:pt x="1094739" y="939419"/>
                  </a:lnTo>
                  <a:lnTo>
                    <a:pt x="1068577" y="974725"/>
                  </a:lnTo>
                  <a:lnTo>
                    <a:pt x="1039876" y="1007871"/>
                  </a:lnTo>
                  <a:lnTo>
                    <a:pt x="1008761" y="1038859"/>
                  </a:lnTo>
                  <a:lnTo>
                    <a:pt x="975613" y="1067562"/>
                  </a:lnTo>
                  <a:lnTo>
                    <a:pt x="940307" y="1093724"/>
                  </a:lnTo>
                  <a:lnTo>
                    <a:pt x="903096" y="1117345"/>
                  </a:lnTo>
                  <a:lnTo>
                    <a:pt x="864107" y="1138301"/>
                  </a:lnTo>
                  <a:lnTo>
                    <a:pt x="823468" y="1156334"/>
                  </a:lnTo>
                  <a:lnTo>
                    <a:pt x="781304" y="1171447"/>
                  </a:lnTo>
                  <a:lnTo>
                    <a:pt x="737869" y="1183386"/>
                  </a:lnTo>
                  <a:lnTo>
                    <a:pt x="693038" y="1192149"/>
                  </a:lnTo>
                  <a:lnTo>
                    <a:pt x="647065" y="1197483"/>
                  </a:lnTo>
                  <a:lnTo>
                    <a:pt x="600202" y="1199261"/>
                  </a:lnTo>
                  <a:lnTo>
                    <a:pt x="553338" y="1197483"/>
                  </a:lnTo>
                  <a:lnTo>
                    <a:pt x="507365" y="1192149"/>
                  </a:lnTo>
                  <a:lnTo>
                    <a:pt x="462534" y="1183386"/>
                  </a:lnTo>
                  <a:lnTo>
                    <a:pt x="419036" y="1171447"/>
                  </a:lnTo>
                  <a:lnTo>
                    <a:pt x="376885" y="1156334"/>
                  </a:lnTo>
                  <a:lnTo>
                    <a:pt x="336245" y="1138301"/>
                  </a:lnTo>
                  <a:lnTo>
                    <a:pt x="297268" y="1117345"/>
                  </a:lnTo>
                  <a:lnTo>
                    <a:pt x="260070" y="1093724"/>
                  </a:lnTo>
                  <a:lnTo>
                    <a:pt x="224802" y="1067562"/>
                  </a:lnTo>
                  <a:lnTo>
                    <a:pt x="191592" y="1038859"/>
                  </a:lnTo>
                  <a:lnTo>
                    <a:pt x="160566" y="1007871"/>
                  </a:lnTo>
                  <a:lnTo>
                    <a:pt x="131851" y="974725"/>
                  </a:lnTo>
                  <a:lnTo>
                    <a:pt x="105600" y="939419"/>
                  </a:lnTo>
                  <a:lnTo>
                    <a:pt x="81940" y="902334"/>
                  </a:lnTo>
                  <a:lnTo>
                    <a:pt x="61010" y="863345"/>
                  </a:lnTo>
                  <a:lnTo>
                    <a:pt x="42925" y="822706"/>
                  </a:lnTo>
                  <a:lnTo>
                    <a:pt x="27825" y="780669"/>
                  </a:lnTo>
                  <a:lnTo>
                    <a:pt x="15849" y="737107"/>
                  </a:lnTo>
                  <a:lnTo>
                    <a:pt x="7137" y="692403"/>
                  </a:lnTo>
                  <a:lnTo>
                    <a:pt x="1803" y="646430"/>
                  </a:lnTo>
                  <a:lnTo>
                    <a:pt x="0" y="599694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5236" y="2107692"/>
              <a:ext cx="10532745" cy="4337685"/>
            </a:xfrm>
            <a:custGeom>
              <a:avLst/>
              <a:gdLst/>
              <a:ahLst/>
              <a:cxnLst/>
              <a:rect l="l" t="t" r="r" b="b"/>
              <a:pathLst>
                <a:path w="10532745" h="4337685">
                  <a:moveTo>
                    <a:pt x="291071" y="2424303"/>
                  </a:moveTo>
                  <a:lnTo>
                    <a:pt x="940269" y="2424303"/>
                  </a:lnTo>
                  <a:lnTo>
                    <a:pt x="940269" y="1630426"/>
                  </a:lnTo>
                  <a:lnTo>
                    <a:pt x="291071" y="1630426"/>
                  </a:lnTo>
                  <a:lnTo>
                    <a:pt x="291071" y="2424303"/>
                  </a:lnTo>
                  <a:close/>
                </a:path>
                <a:path w="10532745" h="4337685">
                  <a:moveTo>
                    <a:pt x="10532364" y="0"/>
                  </a:moveTo>
                  <a:lnTo>
                    <a:pt x="0" y="0"/>
                  </a:lnTo>
                </a:path>
                <a:path w="10532745" h="4337685">
                  <a:moveTo>
                    <a:pt x="1429512" y="1395984"/>
                  </a:moveTo>
                  <a:lnTo>
                    <a:pt x="1429512" y="4337278"/>
                  </a:lnTo>
                </a:path>
                <a:path w="10532745" h="4337685">
                  <a:moveTo>
                    <a:pt x="1429512" y="149352"/>
                  </a:moveTo>
                  <a:lnTo>
                    <a:pt x="1429512" y="891540"/>
                  </a:lnTo>
                </a:path>
                <a:path w="10532745" h="4337685">
                  <a:moveTo>
                    <a:pt x="3031236" y="3453257"/>
                  </a:moveTo>
                  <a:lnTo>
                    <a:pt x="3031236" y="4308322"/>
                  </a:lnTo>
                </a:path>
                <a:path w="10532745" h="4337685">
                  <a:moveTo>
                    <a:pt x="3031236" y="1395984"/>
                  </a:moveTo>
                  <a:lnTo>
                    <a:pt x="3031236" y="2666873"/>
                  </a:lnTo>
                </a:path>
                <a:path w="10532745" h="4337685">
                  <a:moveTo>
                    <a:pt x="3031236" y="120396"/>
                  </a:moveTo>
                  <a:lnTo>
                    <a:pt x="3031236" y="891540"/>
                  </a:lnTo>
                </a:path>
                <a:path w="10532745" h="4337685">
                  <a:moveTo>
                    <a:pt x="4556760" y="3453257"/>
                  </a:moveTo>
                  <a:lnTo>
                    <a:pt x="4556760" y="4326610"/>
                  </a:lnTo>
                </a:path>
                <a:path w="10532745" h="4337685">
                  <a:moveTo>
                    <a:pt x="4556760" y="1395984"/>
                  </a:moveTo>
                  <a:lnTo>
                    <a:pt x="4556760" y="2666873"/>
                  </a:lnTo>
                </a:path>
                <a:path w="10532745" h="4337685">
                  <a:moveTo>
                    <a:pt x="4556760" y="138684"/>
                  </a:moveTo>
                  <a:lnTo>
                    <a:pt x="4556760" y="891540"/>
                  </a:lnTo>
                </a:path>
                <a:path w="10532745" h="4337685">
                  <a:moveTo>
                    <a:pt x="6153912" y="3453257"/>
                  </a:moveTo>
                  <a:lnTo>
                    <a:pt x="6153912" y="4337278"/>
                  </a:lnTo>
                </a:path>
                <a:path w="10532745" h="4337685">
                  <a:moveTo>
                    <a:pt x="6153912" y="1395984"/>
                  </a:moveTo>
                  <a:lnTo>
                    <a:pt x="6153912" y="2666873"/>
                  </a:lnTo>
                </a:path>
                <a:path w="10532745" h="4337685">
                  <a:moveTo>
                    <a:pt x="6153912" y="149352"/>
                  </a:moveTo>
                  <a:lnTo>
                    <a:pt x="6153912" y="891540"/>
                  </a:lnTo>
                </a:path>
                <a:path w="10532745" h="4337685">
                  <a:moveTo>
                    <a:pt x="7716012" y="3453257"/>
                  </a:moveTo>
                  <a:lnTo>
                    <a:pt x="7716012" y="4337278"/>
                  </a:lnTo>
                </a:path>
                <a:path w="10532745" h="4337685">
                  <a:moveTo>
                    <a:pt x="7716012" y="1395984"/>
                  </a:moveTo>
                  <a:lnTo>
                    <a:pt x="7716012" y="2666873"/>
                  </a:lnTo>
                </a:path>
                <a:path w="10532745" h="4337685">
                  <a:moveTo>
                    <a:pt x="7716012" y="149352"/>
                  </a:moveTo>
                  <a:lnTo>
                    <a:pt x="7716012" y="891540"/>
                  </a:lnTo>
                </a:path>
                <a:path w="10532745" h="4337685">
                  <a:moveTo>
                    <a:pt x="9331452" y="3453257"/>
                  </a:moveTo>
                  <a:lnTo>
                    <a:pt x="9331452" y="4326610"/>
                  </a:lnTo>
                </a:path>
                <a:path w="10532745" h="4337685">
                  <a:moveTo>
                    <a:pt x="9331452" y="1395984"/>
                  </a:moveTo>
                  <a:lnTo>
                    <a:pt x="9331452" y="2666873"/>
                  </a:lnTo>
                </a:path>
                <a:path w="10532745" h="4337685">
                  <a:moveTo>
                    <a:pt x="9331452" y="138684"/>
                  </a:moveTo>
                  <a:lnTo>
                    <a:pt x="9331452" y="891540"/>
                  </a:lnTo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51747" y="3532632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600201" y="0"/>
                  </a:moveTo>
                  <a:lnTo>
                    <a:pt x="553338" y="1777"/>
                  </a:lnTo>
                  <a:lnTo>
                    <a:pt x="507365" y="7112"/>
                  </a:lnTo>
                  <a:lnTo>
                    <a:pt x="462533" y="15875"/>
                  </a:lnTo>
                  <a:lnTo>
                    <a:pt x="419100" y="27812"/>
                  </a:lnTo>
                  <a:lnTo>
                    <a:pt x="376935" y="42925"/>
                  </a:lnTo>
                  <a:lnTo>
                    <a:pt x="336296" y="60959"/>
                  </a:lnTo>
                  <a:lnTo>
                    <a:pt x="297306" y="81914"/>
                  </a:lnTo>
                  <a:lnTo>
                    <a:pt x="260096" y="105536"/>
                  </a:lnTo>
                  <a:lnTo>
                    <a:pt x="224790" y="131698"/>
                  </a:lnTo>
                  <a:lnTo>
                    <a:pt x="191643" y="160400"/>
                  </a:lnTo>
                  <a:lnTo>
                    <a:pt x="160527" y="191388"/>
                  </a:lnTo>
                  <a:lnTo>
                    <a:pt x="131825" y="224535"/>
                  </a:lnTo>
                  <a:lnTo>
                    <a:pt x="105663" y="259841"/>
                  </a:lnTo>
                  <a:lnTo>
                    <a:pt x="81915" y="296925"/>
                  </a:lnTo>
                  <a:lnTo>
                    <a:pt x="60959" y="335914"/>
                  </a:lnTo>
                  <a:lnTo>
                    <a:pt x="42925" y="376554"/>
                  </a:lnTo>
                  <a:lnTo>
                    <a:pt x="27812" y="418591"/>
                  </a:lnTo>
                  <a:lnTo>
                    <a:pt x="15875" y="462152"/>
                  </a:lnTo>
                  <a:lnTo>
                    <a:pt x="7111" y="506856"/>
                  </a:lnTo>
                  <a:lnTo>
                    <a:pt x="1777" y="552703"/>
                  </a:lnTo>
                  <a:lnTo>
                    <a:pt x="0" y="599566"/>
                  </a:lnTo>
                  <a:lnTo>
                    <a:pt x="1777" y="646429"/>
                  </a:lnTo>
                  <a:lnTo>
                    <a:pt x="7111" y="692403"/>
                  </a:lnTo>
                  <a:lnTo>
                    <a:pt x="15875" y="737107"/>
                  </a:lnTo>
                  <a:lnTo>
                    <a:pt x="27812" y="780668"/>
                  </a:lnTo>
                  <a:lnTo>
                    <a:pt x="42925" y="822705"/>
                  </a:lnTo>
                  <a:lnTo>
                    <a:pt x="60959" y="863345"/>
                  </a:lnTo>
                  <a:lnTo>
                    <a:pt x="81915" y="902334"/>
                  </a:lnTo>
                  <a:lnTo>
                    <a:pt x="105663" y="939418"/>
                  </a:lnTo>
                  <a:lnTo>
                    <a:pt x="131825" y="974724"/>
                  </a:lnTo>
                  <a:lnTo>
                    <a:pt x="160527" y="1007871"/>
                  </a:lnTo>
                  <a:lnTo>
                    <a:pt x="191643" y="1038859"/>
                  </a:lnTo>
                  <a:lnTo>
                    <a:pt x="224790" y="1067561"/>
                  </a:lnTo>
                  <a:lnTo>
                    <a:pt x="260096" y="1093723"/>
                  </a:lnTo>
                  <a:lnTo>
                    <a:pt x="297306" y="1117345"/>
                  </a:lnTo>
                  <a:lnTo>
                    <a:pt x="336296" y="1138300"/>
                  </a:lnTo>
                  <a:lnTo>
                    <a:pt x="376935" y="1156334"/>
                  </a:lnTo>
                  <a:lnTo>
                    <a:pt x="419100" y="1171447"/>
                  </a:lnTo>
                  <a:lnTo>
                    <a:pt x="462533" y="1183385"/>
                  </a:lnTo>
                  <a:lnTo>
                    <a:pt x="507365" y="1192148"/>
                  </a:lnTo>
                  <a:lnTo>
                    <a:pt x="553338" y="1197482"/>
                  </a:lnTo>
                  <a:lnTo>
                    <a:pt x="600201" y="1199260"/>
                  </a:lnTo>
                  <a:lnTo>
                    <a:pt x="647065" y="1197482"/>
                  </a:lnTo>
                  <a:lnTo>
                    <a:pt x="693038" y="1192148"/>
                  </a:lnTo>
                  <a:lnTo>
                    <a:pt x="737870" y="1183385"/>
                  </a:lnTo>
                  <a:lnTo>
                    <a:pt x="781303" y="1171447"/>
                  </a:lnTo>
                  <a:lnTo>
                    <a:pt x="823468" y="1156334"/>
                  </a:lnTo>
                  <a:lnTo>
                    <a:pt x="864107" y="1138300"/>
                  </a:lnTo>
                  <a:lnTo>
                    <a:pt x="903097" y="1117345"/>
                  </a:lnTo>
                  <a:lnTo>
                    <a:pt x="940307" y="1093723"/>
                  </a:lnTo>
                  <a:lnTo>
                    <a:pt x="975613" y="1067561"/>
                  </a:lnTo>
                  <a:lnTo>
                    <a:pt x="1008760" y="1038859"/>
                  </a:lnTo>
                  <a:lnTo>
                    <a:pt x="1039876" y="1007871"/>
                  </a:lnTo>
                  <a:lnTo>
                    <a:pt x="1068577" y="974724"/>
                  </a:lnTo>
                  <a:lnTo>
                    <a:pt x="1094740" y="939418"/>
                  </a:lnTo>
                  <a:lnTo>
                    <a:pt x="1118488" y="902334"/>
                  </a:lnTo>
                  <a:lnTo>
                    <a:pt x="1139444" y="863345"/>
                  </a:lnTo>
                  <a:lnTo>
                    <a:pt x="1157477" y="822705"/>
                  </a:lnTo>
                  <a:lnTo>
                    <a:pt x="1172591" y="780668"/>
                  </a:lnTo>
                  <a:lnTo>
                    <a:pt x="1184528" y="737107"/>
                  </a:lnTo>
                  <a:lnTo>
                    <a:pt x="1193292" y="692403"/>
                  </a:lnTo>
                  <a:lnTo>
                    <a:pt x="1198626" y="646429"/>
                  </a:lnTo>
                  <a:lnTo>
                    <a:pt x="1200403" y="599566"/>
                  </a:lnTo>
                  <a:lnTo>
                    <a:pt x="1198626" y="552703"/>
                  </a:lnTo>
                  <a:lnTo>
                    <a:pt x="1193292" y="506856"/>
                  </a:lnTo>
                  <a:lnTo>
                    <a:pt x="1184528" y="462152"/>
                  </a:lnTo>
                  <a:lnTo>
                    <a:pt x="1172591" y="418591"/>
                  </a:lnTo>
                  <a:lnTo>
                    <a:pt x="1157477" y="376554"/>
                  </a:lnTo>
                  <a:lnTo>
                    <a:pt x="1139444" y="335914"/>
                  </a:lnTo>
                  <a:lnTo>
                    <a:pt x="1118488" y="296925"/>
                  </a:lnTo>
                  <a:lnTo>
                    <a:pt x="1094740" y="259841"/>
                  </a:lnTo>
                  <a:lnTo>
                    <a:pt x="1068577" y="224535"/>
                  </a:lnTo>
                  <a:lnTo>
                    <a:pt x="1039876" y="191388"/>
                  </a:lnTo>
                  <a:lnTo>
                    <a:pt x="1008760" y="160400"/>
                  </a:lnTo>
                  <a:lnTo>
                    <a:pt x="975613" y="131698"/>
                  </a:lnTo>
                  <a:lnTo>
                    <a:pt x="940307" y="105536"/>
                  </a:lnTo>
                  <a:lnTo>
                    <a:pt x="903097" y="81914"/>
                  </a:lnTo>
                  <a:lnTo>
                    <a:pt x="864107" y="60959"/>
                  </a:lnTo>
                  <a:lnTo>
                    <a:pt x="823468" y="42925"/>
                  </a:lnTo>
                  <a:lnTo>
                    <a:pt x="781303" y="27812"/>
                  </a:lnTo>
                  <a:lnTo>
                    <a:pt x="737870" y="15875"/>
                  </a:lnTo>
                  <a:lnTo>
                    <a:pt x="693038" y="7112"/>
                  </a:lnTo>
                  <a:lnTo>
                    <a:pt x="647065" y="1777"/>
                  </a:lnTo>
                  <a:lnTo>
                    <a:pt x="600201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52509" y="353339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0" y="599566"/>
                  </a:moveTo>
                  <a:lnTo>
                    <a:pt x="1778" y="552703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3" y="418591"/>
                  </a:lnTo>
                  <a:lnTo>
                    <a:pt x="42925" y="376554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664" y="259841"/>
                  </a:lnTo>
                  <a:lnTo>
                    <a:pt x="131825" y="224535"/>
                  </a:lnTo>
                  <a:lnTo>
                    <a:pt x="160528" y="191388"/>
                  </a:lnTo>
                  <a:lnTo>
                    <a:pt x="191643" y="160400"/>
                  </a:lnTo>
                  <a:lnTo>
                    <a:pt x="224790" y="131698"/>
                  </a:lnTo>
                  <a:lnTo>
                    <a:pt x="260096" y="105536"/>
                  </a:lnTo>
                  <a:lnTo>
                    <a:pt x="297307" y="81914"/>
                  </a:lnTo>
                  <a:lnTo>
                    <a:pt x="336296" y="60959"/>
                  </a:lnTo>
                  <a:lnTo>
                    <a:pt x="376936" y="42925"/>
                  </a:lnTo>
                  <a:lnTo>
                    <a:pt x="419100" y="27812"/>
                  </a:lnTo>
                  <a:lnTo>
                    <a:pt x="462534" y="15875"/>
                  </a:lnTo>
                  <a:lnTo>
                    <a:pt x="507365" y="7111"/>
                  </a:lnTo>
                  <a:lnTo>
                    <a:pt x="553339" y="1777"/>
                  </a:lnTo>
                  <a:lnTo>
                    <a:pt x="600201" y="0"/>
                  </a:lnTo>
                  <a:lnTo>
                    <a:pt x="647065" y="1777"/>
                  </a:lnTo>
                  <a:lnTo>
                    <a:pt x="693039" y="7111"/>
                  </a:lnTo>
                  <a:lnTo>
                    <a:pt x="737870" y="15875"/>
                  </a:lnTo>
                  <a:lnTo>
                    <a:pt x="781304" y="27812"/>
                  </a:lnTo>
                  <a:lnTo>
                    <a:pt x="823468" y="42925"/>
                  </a:lnTo>
                  <a:lnTo>
                    <a:pt x="864108" y="60959"/>
                  </a:lnTo>
                  <a:lnTo>
                    <a:pt x="903097" y="81914"/>
                  </a:lnTo>
                  <a:lnTo>
                    <a:pt x="940308" y="105536"/>
                  </a:lnTo>
                  <a:lnTo>
                    <a:pt x="975614" y="131698"/>
                  </a:lnTo>
                  <a:lnTo>
                    <a:pt x="1008761" y="160400"/>
                  </a:lnTo>
                  <a:lnTo>
                    <a:pt x="1039876" y="191388"/>
                  </a:lnTo>
                  <a:lnTo>
                    <a:pt x="1068578" y="224535"/>
                  </a:lnTo>
                  <a:lnTo>
                    <a:pt x="1094740" y="259841"/>
                  </a:lnTo>
                  <a:lnTo>
                    <a:pt x="1118489" y="296925"/>
                  </a:lnTo>
                  <a:lnTo>
                    <a:pt x="1139444" y="335914"/>
                  </a:lnTo>
                  <a:lnTo>
                    <a:pt x="1157478" y="376554"/>
                  </a:lnTo>
                  <a:lnTo>
                    <a:pt x="1172591" y="418591"/>
                  </a:lnTo>
                  <a:lnTo>
                    <a:pt x="1184529" y="462152"/>
                  </a:lnTo>
                  <a:lnTo>
                    <a:pt x="1193292" y="506856"/>
                  </a:lnTo>
                  <a:lnTo>
                    <a:pt x="1198626" y="552703"/>
                  </a:lnTo>
                  <a:lnTo>
                    <a:pt x="1200404" y="599566"/>
                  </a:lnTo>
                  <a:lnTo>
                    <a:pt x="1198626" y="646429"/>
                  </a:lnTo>
                  <a:lnTo>
                    <a:pt x="1193292" y="692403"/>
                  </a:lnTo>
                  <a:lnTo>
                    <a:pt x="1184529" y="737107"/>
                  </a:lnTo>
                  <a:lnTo>
                    <a:pt x="1172591" y="780668"/>
                  </a:lnTo>
                  <a:lnTo>
                    <a:pt x="1157478" y="822705"/>
                  </a:lnTo>
                  <a:lnTo>
                    <a:pt x="1139444" y="863345"/>
                  </a:lnTo>
                  <a:lnTo>
                    <a:pt x="1118489" y="902334"/>
                  </a:lnTo>
                  <a:lnTo>
                    <a:pt x="1094740" y="939418"/>
                  </a:lnTo>
                  <a:lnTo>
                    <a:pt x="1068578" y="974724"/>
                  </a:lnTo>
                  <a:lnTo>
                    <a:pt x="1039876" y="1007871"/>
                  </a:lnTo>
                  <a:lnTo>
                    <a:pt x="1008761" y="1038859"/>
                  </a:lnTo>
                  <a:lnTo>
                    <a:pt x="975614" y="1067561"/>
                  </a:lnTo>
                  <a:lnTo>
                    <a:pt x="940308" y="1093723"/>
                  </a:lnTo>
                  <a:lnTo>
                    <a:pt x="903097" y="1117345"/>
                  </a:lnTo>
                  <a:lnTo>
                    <a:pt x="864108" y="1138300"/>
                  </a:lnTo>
                  <a:lnTo>
                    <a:pt x="823468" y="1156334"/>
                  </a:lnTo>
                  <a:lnTo>
                    <a:pt x="781304" y="1171447"/>
                  </a:lnTo>
                  <a:lnTo>
                    <a:pt x="737870" y="1183385"/>
                  </a:lnTo>
                  <a:lnTo>
                    <a:pt x="693039" y="1192148"/>
                  </a:lnTo>
                  <a:lnTo>
                    <a:pt x="647065" y="1197482"/>
                  </a:lnTo>
                  <a:lnTo>
                    <a:pt x="600201" y="1199260"/>
                  </a:lnTo>
                  <a:lnTo>
                    <a:pt x="553339" y="1197482"/>
                  </a:lnTo>
                  <a:lnTo>
                    <a:pt x="507365" y="1192148"/>
                  </a:lnTo>
                  <a:lnTo>
                    <a:pt x="462534" y="1183385"/>
                  </a:lnTo>
                  <a:lnTo>
                    <a:pt x="419100" y="1171447"/>
                  </a:lnTo>
                  <a:lnTo>
                    <a:pt x="376936" y="1156334"/>
                  </a:lnTo>
                  <a:lnTo>
                    <a:pt x="336296" y="1138300"/>
                  </a:lnTo>
                  <a:lnTo>
                    <a:pt x="297307" y="1117345"/>
                  </a:lnTo>
                  <a:lnTo>
                    <a:pt x="260096" y="1093723"/>
                  </a:lnTo>
                  <a:lnTo>
                    <a:pt x="224790" y="1067561"/>
                  </a:lnTo>
                  <a:lnTo>
                    <a:pt x="191643" y="1038859"/>
                  </a:lnTo>
                  <a:lnTo>
                    <a:pt x="160528" y="1007871"/>
                  </a:lnTo>
                  <a:lnTo>
                    <a:pt x="131825" y="974724"/>
                  </a:lnTo>
                  <a:lnTo>
                    <a:pt x="105664" y="939418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5" y="822705"/>
                  </a:lnTo>
                  <a:lnTo>
                    <a:pt x="27813" y="780668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8" y="646429"/>
                  </a:lnTo>
                  <a:lnTo>
                    <a:pt x="0" y="599566"/>
                  </a:lnTo>
                  <a:close/>
                </a:path>
              </a:pathLst>
            </a:custGeom>
            <a:ln w="25906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6528" y="3758184"/>
              <a:ext cx="885444" cy="7848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91955" y="3753612"/>
              <a:ext cx="894715" cy="793750"/>
            </a:xfrm>
            <a:custGeom>
              <a:avLst/>
              <a:gdLst/>
              <a:ahLst/>
              <a:cxnLst/>
              <a:rect l="l" t="t" r="r" b="b"/>
              <a:pathLst>
                <a:path w="894715" h="793750">
                  <a:moveTo>
                    <a:pt x="0" y="793623"/>
                  </a:moveTo>
                  <a:lnTo>
                    <a:pt x="894461" y="793623"/>
                  </a:lnTo>
                  <a:lnTo>
                    <a:pt x="894461" y="0"/>
                  </a:lnTo>
                  <a:lnTo>
                    <a:pt x="0" y="0"/>
                  </a:lnTo>
                  <a:lnTo>
                    <a:pt x="0" y="79362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45636" y="3538728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600328" y="0"/>
                  </a:moveTo>
                  <a:lnTo>
                    <a:pt x="553465" y="1777"/>
                  </a:lnTo>
                  <a:lnTo>
                    <a:pt x="507491" y="7112"/>
                  </a:lnTo>
                  <a:lnTo>
                    <a:pt x="462661" y="15875"/>
                  </a:lnTo>
                  <a:lnTo>
                    <a:pt x="419226" y="27812"/>
                  </a:lnTo>
                  <a:lnTo>
                    <a:pt x="376936" y="42925"/>
                  </a:lnTo>
                  <a:lnTo>
                    <a:pt x="336296" y="60960"/>
                  </a:lnTo>
                  <a:lnTo>
                    <a:pt x="297306" y="81915"/>
                  </a:lnTo>
                  <a:lnTo>
                    <a:pt x="260096" y="105537"/>
                  </a:lnTo>
                  <a:lnTo>
                    <a:pt x="224916" y="131699"/>
                  </a:lnTo>
                  <a:lnTo>
                    <a:pt x="191642" y="160401"/>
                  </a:lnTo>
                  <a:lnTo>
                    <a:pt x="160654" y="191389"/>
                  </a:lnTo>
                  <a:lnTo>
                    <a:pt x="131952" y="224536"/>
                  </a:lnTo>
                  <a:lnTo>
                    <a:pt x="105663" y="259842"/>
                  </a:lnTo>
                  <a:lnTo>
                    <a:pt x="81914" y="296926"/>
                  </a:lnTo>
                  <a:lnTo>
                    <a:pt x="60960" y="335915"/>
                  </a:lnTo>
                  <a:lnTo>
                    <a:pt x="42925" y="376555"/>
                  </a:lnTo>
                  <a:lnTo>
                    <a:pt x="27812" y="418592"/>
                  </a:lnTo>
                  <a:lnTo>
                    <a:pt x="15875" y="462153"/>
                  </a:lnTo>
                  <a:lnTo>
                    <a:pt x="7112" y="506857"/>
                  </a:lnTo>
                  <a:lnTo>
                    <a:pt x="1777" y="552831"/>
                  </a:lnTo>
                  <a:lnTo>
                    <a:pt x="0" y="599694"/>
                  </a:lnTo>
                  <a:lnTo>
                    <a:pt x="1777" y="646430"/>
                  </a:lnTo>
                  <a:lnTo>
                    <a:pt x="7112" y="692404"/>
                  </a:lnTo>
                  <a:lnTo>
                    <a:pt x="15875" y="737108"/>
                  </a:lnTo>
                  <a:lnTo>
                    <a:pt x="27812" y="780669"/>
                  </a:lnTo>
                  <a:lnTo>
                    <a:pt x="42925" y="822706"/>
                  </a:lnTo>
                  <a:lnTo>
                    <a:pt x="60960" y="863346"/>
                  </a:lnTo>
                  <a:lnTo>
                    <a:pt x="81914" y="902335"/>
                  </a:lnTo>
                  <a:lnTo>
                    <a:pt x="105663" y="939419"/>
                  </a:lnTo>
                  <a:lnTo>
                    <a:pt x="131952" y="974725"/>
                  </a:lnTo>
                  <a:lnTo>
                    <a:pt x="160654" y="1007872"/>
                  </a:lnTo>
                  <a:lnTo>
                    <a:pt x="191642" y="1038860"/>
                  </a:lnTo>
                  <a:lnTo>
                    <a:pt x="224916" y="1067562"/>
                  </a:lnTo>
                  <a:lnTo>
                    <a:pt x="260096" y="1093724"/>
                  </a:lnTo>
                  <a:lnTo>
                    <a:pt x="297306" y="1117346"/>
                  </a:lnTo>
                  <a:lnTo>
                    <a:pt x="336296" y="1138301"/>
                  </a:lnTo>
                  <a:lnTo>
                    <a:pt x="376936" y="1156335"/>
                  </a:lnTo>
                  <a:lnTo>
                    <a:pt x="419226" y="1171448"/>
                  </a:lnTo>
                  <a:lnTo>
                    <a:pt x="462661" y="1183386"/>
                  </a:lnTo>
                  <a:lnTo>
                    <a:pt x="507491" y="1192149"/>
                  </a:lnTo>
                  <a:lnTo>
                    <a:pt x="553465" y="1197483"/>
                  </a:lnTo>
                  <a:lnTo>
                    <a:pt x="600328" y="1199261"/>
                  </a:lnTo>
                  <a:lnTo>
                    <a:pt x="647318" y="1197483"/>
                  </a:lnTo>
                  <a:lnTo>
                    <a:pt x="693292" y="1192149"/>
                  </a:lnTo>
                  <a:lnTo>
                    <a:pt x="738124" y="1183386"/>
                  </a:lnTo>
                  <a:lnTo>
                    <a:pt x="781558" y="1171448"/>
                  </a:lnTo>
                  <a:lnTo>
                    <a:pt x="823849" y="1156335"/>
                  </a:lnTo>
                  <a:lnTo>
                    <a:pt x="864488" y="1138301"/>
                  </a:lnTo>
                  <a:lnTo>
                    <a:pt x="903477" y="1117346"/>
                  </a:lnTo>
                  <a:lnTo>
                    <a:pt x="940688" y="1093724"/>
                  </a:lnTo>
                  <a:lnTo>
                    <a:pt x="975867" y="1067562"/>
                  </a:lnTo>
                  <a:lnTo>
                    <a:pt x="1009141" y="1038860"/>
                  </a:lnTo>
                  <a:lnTo>
                    <a:pt x="1040129" y="1007872"/>
                  </a:lnTo>
                  <a:lnTo>
                    <a:pt x="1068831" y="974725"/>
                  </a:lnTo>
                  <a:lnTo>
                    <a:pt x="1095121" y="939419"/>
                  </a:lnTo>
                  <a:lnTo>
                    <a:pt x="1118869" y="902335"/>
                  </a:lnTo>
                  <a:lnTo>
                    <a:pt x="1139825" y="863346"/>
                  </a:lnTo>
                  <a:lnTo>
                    <a:pt x="1157859" y="822706"/>
                  </a:lnTo>
                  <a:lnTo>
                    <a:pt x="1172972" y="780669"/>
                  </a:lnTo>
                  <a:lnTo>
                    <a:pt x="1184910" y="737108"/>
                  </a:lnTo>
                  <a:lnTo>
                    <a:pt x="1193673" y="692404"/>
                  </a:lnTo>
                  <a:lnTo>
                    <a:pt x="1199006" y="646430"/>
                  </a:lnTo>
                  <a:lnTo>
                    <a:pt x="1200785" y="599694"/>
                  </a:lnTo>
                  <a:lnTo>
                    <a:pt x="1199006" y="552831"/>
                  </a:lnTo>
                  <a:lnTo>
                    <a:pt x="1193673" y="506857"/>
                  </a:lnTo>
                  <a:lnTo>
                    <a:pt x="1184910" y="462153"/>
                  </a:lnTo>
                  <a:lnTo>
                    <a:pt x="1172972" y="418592"/>
                  </a:lnTo>
                  <a:lnTo>
                    <a:pt x="1157859" y="376555"/>
                  </a:lnTo>
                  <a:lnTo>
                    <a:pt x="1139825" y="335915"/>
                  </a:lnTo>
                  <a:lnTo>
                    <a:pt x="1118869" y="296926"/>
                  </a:lnTo>
                  <a:lnTo>
                    <a:pt x="1095121" y="259842"/>
                  </a:lnTo>
                  <a:lnTo>
                    <a:pt x="1068831" y="224536"/>
                  </a:lnTo>
                  <a:lnTo>
                    <a:pt x="1040129" y="191389"/>
                  </a:lnTo>
                  <a:lnTo>
                    <a:pt x="1009141" y="160401"/>
                  </a:lnTo>
                  <a:lnTo>
                    <a:pt x="975867" y="131699"/>
                  </a:lnTo>
                  <a:lnTo>
                    <a:pt x="940688" y="105537"/>
                  </a:lnTo>
                  <a:lnTo>
                    <a:pt x="903477" y="81915"/>
                  </a:lnTo>
                  <a:lnTo>
                    <a:pt x="864488" y="60960"/>
                  </a:lnTo>
                  <a:lnTo>
                    <a:pt x="823849" y="42925"/>
                  </a:lnTo>
                  <a:lnTo>
                    <a:pt x="781558" y="27812"/>
                  </a:lnTo>
                  <a:lnTo>
                    <a:pt x="738124" y="15875"/>
                  </a:lnTo>
                  <a:lnTo>
                    <a:pt x="693292" y="7112"/>
                  </a:lnTo>
                  <a:lnTo>
                    <a:pt x="647318" y="1777"/>
                  </a:lnTo>
                  <a:lnTo>
                    <a:pt x="600328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6397" y="3539490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0" y="599694"/>
                  </a:moveTo>
                  <a:lnTo>
                    <a:pt x="1777" y="552831"/>
                  </a:lnTo>
                  <a:lnTo>
                    <a:pt x="7112" y="506857"/>
                  </a:lnTo>
                  <a:lnTo>
                    <a:pt x="15875" y="462153"/>
                  </a:lnTo>
                  <a:lnTo>
                    <a:pt x="27812" y="418592"/>
                  </a:lnTo>
                  <a:lnTo>
                    <a:pt x="42925" y="376555"/>
                  </a:lnTo>
                  <a:lnTo>
                    <a:pt x="60960" y="335915"/>
                  </a:lnTo>
                  <a:lnTo>
                    <a:pt x="81914" y="296926"/>
                  </a:lnTo>
                  <a:lnTo>
                    <a:pt x="105663" y="259842"/>
                  </a:lnTo>
                  <a:lnTo>
                    <a:pt x="131952" y="224536"/>
                  </a:lnTo>
                  <a:lnTo>
                    <a:pt x="160654" y="191389"/>
                  </a:lnTo>
                  <a:lnTo>
                    <a:pt x="191642" y="160401"/>
                  </a:lnTo>
                  <a:lnTo>
                    <a:pt x="224916" y="131699"/>
                  </a:lnTo>
                  <a:lnTo>
                    <a:pt x="260096" y="105537"/>
                  </a:lnTo>
                  <a:lnTo>
                    <a:pt x="297306" y="81915"/>
                  </a:lnTo>
                  <a:lnTo>
                    <a:pt x="336296" y="60960"/>
                  </a:lnTo>
                  <a:lnTo>
                    <a:pt x="376936" y="42925"/>
                  </a:lnTo>
                  <a:lnTo>
                    <a:pt x="419226" y="27812"/>
                  </a:lnTo>
                  <a:lnTo>
                    <a:pt x="462661" y="15875"/>
                  </a:lnTo>
                  <a:lnTo>
                    <a:pt x="507491" y="7112"/>
                  </a:lnTo>
                  <a:lnTo>
                    <a:pt x="553465" y="1777"/>
                  </a:lnTo>
                  <a:lnTo>
                    <a:pt x="600328" y="0"/>
                  </a:lnTo>
                  <a:lnTo>
                    <a:pt x="647318" y="1777"/>
                  </a:lnTo>
                  <a:lnTo>
                    <a:pt x="693292" y="7112"/>
                  </a:lnTo>
                  <a:lnTo>
                    <a:pt x="738124" y="15875"/>
                  </a:lnTo>
                  <a:lnTo>
                    <a:pt x="781557" y="27812"/>
                  </a:lnTo>
                  <a:lnTo>
                    <a:pt x="823849" y="42925"/>
                  </a:lnTo>
                  <a:lnTo>
                    <a:pt x="864488" y="60960"/>
                  </a:lnTo>
                  <a:lnTo>
                    <a:pt x="903477" y="81915"/>
                  </a:lnTo>
                  <a:lnTo>
                    <a:pt x="940688" y="105537"/>
                  </a:lnTo>
                  <a:lnTo>
                    <a:pt x="975867" y="131699"/>
                  </a:lnTo>
                  <a:lnTo>
                    <a:pt x="1009141" y="160401"/>
                  </a:lnTo>
                  <a:lnTo>
                    <a:pt x="1040129" y="191389"/>
                  </a:lnTo>
                  <a:lnTo>
                    <a:pt x="1068831" y="224536"/>
                  </a:lnTo>
                  <a:lnTo>
                    <a:pt x="1095121" y="259842"/>
                  </a:lnTo>
                  <a:lnTo>
                    <a:pt x="1118869" y="296926"/>
                  </a:lnTo>
                  <a:lnTo>
                    <a:pt x="1139825" y="335915"/>
                  </a:lnTo>
                  <a:lnTo>
                    <a:pt x="1157859" y="376555"/>
                  </a:lnTo>
                  <a:lnTo>
                    <a:pt x="1172972" y="418592"/>
                  </a:lnTo>
                  <a:lnTo>
                    <a:pt x="1184910" y="462153"/>
                  </a:lnTo>
                  <a:lnTo>
                    <a:pt x="1193673" y="506857"/>
                  </a:lnTo>
                  <a:lnTo>
                    <a:pt x="1199006" y="552831"/>
                  </a:lnTo>
                  <a:lnTo>
                    <a:pt x="1200785" y="599694"/>
                  </a:lnTo>
                  <a:lnTo>
                    <a:pt x="1199006" y="646430"/>
                  </a:lnTo>
                  <a:lnTo>
                    <a:pt x="1193673" y="692404"/>
                  </a:lnTo>
                  <a:lnTo>
                    <a:pt x="1184910" y="737108"/>
                  </a:lnTo>
                  <a:lnTo>
                    <a:pt x="1172972" y="780669"/>
                  </a:lnTo>
                  <a:lnTo>
                    <a:pt x="1157859" y="822706"/>
                  </a:lnTo>
                  <a:lnTo>
                    <a:pt x="1139825" y="863346"/>
                  </a:lnTo>
                  <a:lnTo>
                    <a:pt x="1118869" y="902335"/>
                  </a:lnTo>
                  <a:lnTo>
                    <a:pt x="1095121" y="939419"/>
                  </a:lnTo>
                  <a:lnTo>
                    <a:pt x="1068831" y="974725"/>
                  </a:lnTo>
                  <a:lnTo>
                    <a:pt x="1040129" y="1007872"/>
                  </a:lnTo>
                  <a:lnTo>
                    <a:pt x="1009141" y="1038860"/>
                  </a:lnTo>
                  <a:lnTo>
                    <a:pt x="975867" y="1067562"/>
                  </a:lnTo>
                  <a:lnTo>
                    <a:pt x="940688" y="1093724"/>
                  </a:lnTo>
                  <a:lnTo>
                    <a:pt x="903477" y="1117346"/>
                  </a:lnTo>
                  <a:lnTo>
                    <a:pt x="864488" y="1138301"/>
                  </a:lnTo>
                  <a:lnTo>
                    <a:pt x="823849" y="1156335"/>
                  </a:lnTo>
                  <a:lnTo>
                    <a:pt x="781557" y="1171448"/>
                  </a:lnTo>
                  <a:lnTo>
                    <a:pt x="738124" y="1183386"/>
                  </a:lnTo>
                  <a:lnTo>
                    <a:pt x="693292" y="1192149"/>
                  </a:lnTo>
                  <a:lnTo>
                    <a:pt x="647318" y="1197483"/>
                  </a:lnTo>
                  <a:lnTo>
                    <a:pt x="600328" y="1199261"/>
                  </a:lnTo>
                  <a:lnTo>
                    <a:pt x="553465" y="1197483"/>
                  </a:lnTo>
                  <a:lnTo>
                    <a:pt x="507491" y="1192149"/>
                  </a:lnTo>
                  <a:lnTo>
                    <a:pt x="462661" y="1183386"/>
                  </a:lnTo>
                  <a:lnTo>
                    <a:pt x="419226" y="1171448"/>
                  </a:lnTo>
                  <a:lnTo>
                    <a:pt x="376936" y="1156335"/>
                  </a:lnTo>
                  <a:lnTo>
                    <a:pt x="336296" y="1138301"/>
                  </a:lnTo>
                  <a:lnTo>
                    <a:pt x="297306" y="1117346"/>
                  </a:lnTo>
                  <a:lnTo>
                    <a:pt x="260096" y="1093724"/>
                  </a:lnTo>
                  <a:lnTo>
                    <a:pt x="224916" y="1067562"/>
                  </a:lnTo>
                  <a:lnTo>
                    <a:pt x="191642" y="1038860"/>
                  </a:lnTo>
                  <a:lnTo>
                    <a:pt x="160654" y="1007872"/>
                  </a:lnTo>
                  <a:lnTo>
                    <a:pt x="131952" y="974725"/>
                  </a:lnTo>
                  <a:lnTo>
                    <a:pt x="105663" y="939419"/>
                  </a:lnTo>
                  <a:lnTo>
                    <a:pt x="81914" y="902335"/>
                  </a:lnTo>
                  <a:lnTo>
                    <a:pt x="60960" y="863346"/>
                  </a:lnTo>
                  <a:lnTo>
                    <a:pt x="42925" y="822706"/>
                  </a:lnTo>
                  <a:lnTo>
                    <a:pt x="27812" y="780669"/>
                  </a:lnTo>
                  <a:lnTo>
                    <a:pt x="15875" y="737108"/>
                  </a:lnTo>
                  <a:lnTo>
                    <a:pt x="7112" y="692404"/>
                  </a:lnTo>
                  <a:lnTo>
                    <a:pt x="1777" y="646430"/>
                  </a:lnTo>
                  <a:lnTo>
                    <a:pt x="0" y="599694"/>
                  </a:lnTo>
                  <a:close/>
                </a:path>
              </a:pathLst>
            </a:custGeom>
            <a:ln w="25906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39" y="3742944"/>
              <a:ext cx="838200" cy="7848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25468" y="3738372"/>
              <a:ext cx="847090" cy="793750"/>
            </a:xfrm>
            <a:custGeom>
              <a:avLst/>
              <a:gdLst/>
              <a:ahLst/>
              <a:cxnLst/>
              <a:rect l="l" t="t" r="r" b="b"/>
              <a:pathLst>
                <a:path w="847089" h="793750">
                  <a:moveTo>
                    <a:pt x="0" y="793622"/>
                  </a:moveTo>
                  <a:lnTo>
                    <a:pt x="846963" y="793622"/>
                  </a:lnTo>
                  <a:lnTo>
                    <a:pt x="846963" y="0"/>
                  </a:lnTo>
                  <a:lnTo>
                    <a:pt x="0" y="0"/>
                  </a:lnTo>
                  <a:lnTo>
                    <a:pt x="0" y="793622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7440" y="354482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600202" y="0"/>
                  </a:moveTo>
                  <a:lnTo>
                    <a:pt x="553339" y="1777"/>
                  </a:lnTo>
                  <a:lnTo>
                    <a:pt x="507365" y="7112"/>
                  </a:lnTo>
                  <a:lnTo>
                    <a:pt x="462534" y="15875"/>
                  </a:lnTo>
                  <a:lnTo>
                    <a:pt x="419100" y="27812"/>
                  </a:lnTo>
                  <a:lnTo>
                    <a:pt x="376936" y="42925"/>
                  </a:lnTo>
                  <a:lnTo>
                    <a:pt x="336296" y="60960"/>
                  </a:lnTo>
                  <a:lnTo>
                    <a:pt x="297307" y="81914"/>
                  </a:lnTo>
                  <a:lnTo>
                    <a:pt x="260096" y="105537"/>
                  </a:lnTo>
                  <a:lnTo>
                    <a:pt x="224790" y="131699"/>
                  </a:lnTo>
                  <a:lnTo>
                    <a:pt x="191643" y="160400"/>
                  </a:lnTo>
                  <a:lnTo>
                    <a:pt x="160528" y="191388"/>
                  </a:lnTo>
                  <a:lnTo>
                    <a:pt x="131826" y="224536"/>
                  </a:lnTo>
                  <a:lnTo>
                    <a:pt x="105664" y="259842"/>
                  </a:lnTo>
                  <a:lnTo>
                    <a:pt x="81915" y="296925"/>
                  </a:lnTo>
                  <a:lnTo>
                    <a:pt x="60960" y="335914"/>
                  </a:lnTo>
                  <a:lnTo>
                    <a:pt x="42926" y="376555"/>
                  </a:lnTo>
                  <a:lnTo>
                    <a:pt x="27812" y="418592"/>
                  </a:lnTo>
                  <a:lnTo>
                    <a:pt x="15875" y="462152"/>
                  </a:lnTo>
                  <a:lnTo>
                    <a:pt x="7112" y="506856"/>
                  </a:lnTo>
                  <a:lnTo>
                    <a:pt x="1778" y="552703"/>
                  </a:lnTo>
                  <a:lnTo>
                    <a:pt x="0" y="599567"/>
                  </a:lnTo>
                  <a:lnTo>
                    <a:pt x="1778" y="646430"/>
                  </a:lnTo>
                  <a:lnTo>
                    <a:pt x="7112" y="692403"/>
                  </a:lnTo>
                  <a:lnTo>
                    <a:pt x="15875" y="737107"/>
                  </a:lnTo>
                  <a:lnTo>
                    <a:pt x="27812" y="780669"/>
                  </a:lnTo>
                  <a:lnTo>
                    <a:pt x="42926" y="822706"/>
                  </a:lnTo>
                  <a:lnTo>
                    <a:pt x="60960" y="863345"/>
                  </a:lnTo>
                  <a:lnTo>
                    <a:pt x="81915" y="902334"/>
                  </a:lnTo>
                  <a:lnTo>
                    <a:pt x="105664" y="939419"/>
                  </a:lnTo>
                  <a:lnTo>
                    <a:pt x="131826" y="974725"/>
                  </a:lnTo>
                  <a:lnTo>
                    <a:pt x="160528" y="1007871"/>
                  </a:lnTo>
                  <a:lnTo>
                    <a:pt x="191643" y="1038859"/>
                  </a:lnTo>
                  <a:lnTo>
                    <a:pt x="224790" y="1067562"/>
                  </a:lnTo>
                  <a:lnTo>
                    <a:pt x="260096" y="1093724"/>
                  </a:lnTo>
                  <a:lnTo>
                    <a:pt x="297307" y="1117345"/>
                  </a:lnTo>
                  <a:lnTo>
                    <a:pt x="336296" y="1138301"/>
                  </a:lnTo>
                  <a:lnTo>
                    <a:pt x="376936" y="1156334"/>
                  </a:lnTo>
                  <a:lnTo>
                    <a:pt x="419100" y="1171448"/>
                  </a:lnTo>
                  <a:lnTo>
                    <a:pt x="462534" y="1183386"/>
                  </a:lnTo>
                  <a:lnTo>
                    <a:pt x="507365" y="1192149"/>
                  </a:lnTo>
                  <a:lnTo>
                    <a:pt x="553339" y="1197483"/>
                  </a:lnTo>
                  <a:lnTo>
                    <a:pt x="600202" y="1199261"/>
                  </a:lnTo>
                  <a:lnTo>
                    <a:pt x="647065" y="1197483"/>
                  </a:lnTo>
                  <a:lnTo>
                    <a:pt x="693039" y="1192149"/>
                  </a:lnTo>
                  <a:lnTo>
                    <a:pt x="737870" y="1183386"/>
                  </a:lnTo>
                  <a:lnTo>
                    <a:pt x="781304" y="1171448"/>
                  </a:lnTo>
                  <a:lnTo>
                    <a:pt x="823468" y="1156334"/>
                  </a:lnTo>
                  <a:lnTo>
                    <a:pt x="864108" y="1138301"/>
                  </a:lnTo>
                  <a:lnTo>
                    <a:pt x="903097" y="1117345"/>
                  </a:lnTo>
                  <a:lnTo>
                    <a:pt x="940308" y="1093724"/>
                  </a:lnTo>
                  <a:lnTo>
                    <a:pt x="975613" y="1067562"/>
                  </a:lnTo>
                  <a:lnTo>
                    <a:pt x="1008761" y="1038859"/>
                  </a:lnTo>
                  <a:lnTo>
                    <a:pt x="1039876" y="1007871"/>
                  </a:lnTo>
                  <a:lnTo>
                    <a:pt x="1068577" y="974725"/>
                  </a:lnTo>
                  <a:lnTo>
                    <a:pt x="1094739" y="939419"/>
                  </a:lnTo>
                  <a:lnTo>
                    <a:pt x="1118489" y="902334"/>
                  </a:lnTo>
                  <a:lnTo>
                    <a:pt x="1139444" y="863345"/>
                  </a:lnTo>
                  <a:lnTo>
                    <a:pt x="1157477" y="822706"/>
                  </a:lnTo>
                  <a:lnTo>
                    <a:pt x="1172590" y="780669"/>
                  </a:lnTo>
                  <a:lnTo>
                    <a:pt x="1184529" y="737107"/>
                  </a:lnTo>
                  <a:lnTo>
                    <a:pt x="1193292" y="692403"/>
                  </a:lnTo>
                  <a:lnTo>
                    <a:pt x="1198626" y="646430"/>
                  </a:lnTo>
                  <a:lnTo>
                    <a:pt x="1200404" y="599567"/>
                  </a:lnTo>
                  <a:lnTo>
                    <a:pt x="1198626" y="552703"/>
                  </a:lnTo>
                  <a:lnTo>
                    <a:pt x="1193292" y="506856"/>
                  </a:lnTo>
                  <a:lnTo>
                    <a:pt x="1184529" y="462152"/>
                  </a:lnTo>
                  <a:lnTo>
                    <a:pt x="1172590" y="418592"/>
                  </a:lnTo>
                  <a:lnTo>
                    <a:pt x="1157477" y="376555"/>
                  </a:lnTo>
                  <a:lnTo>
                    <a:pt x="1139444" y="335914"/>
                  </a:lnTo>
                  <a:lnTo>
                    <a:pt x="1118489" y="296925"/>
                  </a:lnTo>
                  <a:lnTo>
                    <a:pt x="1094739" y="259842"/>
                  </a:lnTo>
                  <a:lnTo>
                    <a:pt x="1068577" y="224536"/>
                  </a:lnTo>
                  <a:lnTo>
                    <a:pt x="1039876" y="191388"/>
                  </a:lnTo>
                  <a:lnTo>
                    <a:pt x="1008761" y="160400"/>
                  </a:lnTo>
                  <a:lnTo>
                    <a:pt x="975613" y="131699"/>
                  </a:lnTo>
                  <a:lnTo>
                    <a:pt x="940308" y="105537"/>
                  </a:lnTo>
                  <a:lnTo>
                    <a:pt x="903097" y="81914"/>
                  </a:lnTo>
                  <a:lnTo>
                    <a:pt x="864108" y="60960"/>
                  </a:lnTo>
                  <a:lnTo>
                    <a:pt x="823468" y="42925"/>
                  </a:lnTo>
                  <a:lnTo>
                    <a:pt x="781304" y="27812"/>
                  </a:lnTo>
                  <a:lnTo>
                    <a:pt x="737870" y="15875"/>
                  </a:lnTo>
                  <a:lnTo>
                    <a:pt x="693039" y="7112"/>
                  </a:lnTo>
                  <a:lnTo>
                    <a:pt x="647065" y="1777"/>
                  </a:lnTo>
                  <a:lnTo>
                    <a:pt x="600202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78202" y="3545586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5" h="1199514">
                  <a:moveTo>
                    <a:pt x="0" y="599694"/>
                  </a:moveTo>
                  <a:lnTo>
                    <a:pt x="1778" y="552831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2" y="418591"/>
                  </a:lnTo>
                  <a:lnTo>
                    <a:pt x="42925" y="376555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664" y="259841"/>
                  </a:lnTo>
                  <a:lnTo>
                    <a:pt x="131825" y="224536"/>
                  </a:lnTo>
                  <a:lnTo>
                    <a:pt x="160528" y="191388"/>
                  </a:lnTo>
                  <a:lnTo>
                    <a:pt x="191643" y="160400"/>
                  </a:lnTo>
                  <a:lnTo>
                    <a:pt x="224790" y="131699"/>
                  </a:lnTo>
                  <a:lnTo>
                    <a:pt x="260096" y="105537"/>
                  </a:lnTo>
                  <a:lnTo>
                    <a:pt x="297306" y="81914"/>
                  </a:lnTo>
                  <a:lnTo>
                    <a:pt x="336296" y="60960"/>
                  </a:lnTo>
                  <a:lnTo>
                    <a:pt x="376936" y="42925"/>
                  </a:lnTo>
                  <a:lnTo>
                    <a:pt x="419100" y="27812"/>
                  </a:lnTo>
                  <a:lnTo>
                    <a:pt x="462534" y="15875"/>
                  </a:lnTo>
                  <a:lnTo>
                    <a:pt x="507365" y="7112"/>
                  </a:lnTo>
                  <a:lnTo>
                    <a:pt x="553339" y="1777"/>
                  </a:lnTo>
                  <a:lnTo>
                    <a:pt x="600202" y="0"/>
                  </a:lnTo>
                  <a:lnTo>
                    <a:pt x="647065" y="1777"/>
                  </a:lnTo>
                  <a:lnTo>
                    <a:pt x="693039" y="7112"/>
                  </a:lnTo>
                  <a:lnTo>
                    <a:pt x="737870" y="15875"/>
                  </a:lnTo>
                  <a:lnTo>
                    <a:pt x="781304" y="27812"/>
                  </a:lnTo>
                  <a:lnTo>
                    <a:pt x="823468" y="42925"/>
                  </a:lnTo>
                  <a:lnTo>
                    <a:pt x="864108" y="60960"/>
                  </a:lnTo>
                  <a:lnTo>
                    <a:pt x="903097" y="81914"/>
                  </a:lnTo>
                  <a:lnTo>
                    <a:pt x="940308" y="105537"/>
                  </a:lnTo>
                  <a:lnTo>
                    <a:pt x="975613" y="131699"/>
                  </a:lnTo>
                  <a:lnTo>
                    <a:pt x="1008761" y="160400"/>
                  </a:lnTo>
                  <a:lnTo>
                    <a:pt x="1039876" y="191388"/>
                  </a:lnTo>
                  <a:lnTo>
                    <a:pt x="1068577" y="224536"/>
                  </a:lnTo>
                  <a:lnTo>
                    <a:pt x="1094739" y="259841"/>
                  </a:lnTo>
                  <a:lnTo>
                    <a:pt x="1118489" y="296925"/>
                  </a:lnTo>
                  <a:lnTo>
                    <a:pt x="1139444" y="335914"/>
                  </a:lnTo>
                  <a:lnTo>
                    <a:pt x="1157477" y="376555"/>
                  </a:lnTo>
                  <a:lnTo>
                    <a:pt x="1172590" y="418591"/>
                  </a:lnTo>
                  <a:lnTo>
                    <a:pt x="1184528" y="462152"/>
                  </a:lnTo>
                  <a:lnTo>
                    <a:pt x="1193292" y="506856"/>
                  </a:lnTo>
                  <a:lnTo>
                    <a:pt x="1198626" y="552831"/>
                  </a:lnTo>
                  <a:lnTo>
                    <a:pt x="1200403" y="599694"/>
                  </a:lnTo>
                  <a:lnTo>
                    <a:pt x="1198626" y="646430"/>
                  </a:lnTo>
                  <a:lnTo>
                    <a:pt x="1193292" y="692403"/>
                  </a:lnTo>
                  <a:lnTo>
                    <a:pt x="1184528" y="737107"/>
                  </a:lnTo>
                  <a:lnTo>
                    <a:pt x="1172590" y="780669"/>
                  </a:lnTo>
                  <a:lnTo>
                    <a:pt x="1157477" y="822706"/>
                  </a:lnTo>
                  <a:lnTo>
                    <a:pt x="1139444" y="863345"/>
                  </a:lnTo>
                  <a:lnTo>
                    <a:pt x="1118489" y="902334"/>
                  </a:lnTo>
                  <a:lnTo>
                    <a:pt x="1094739" y="939419"/>
                  </a:lnTo>
                  <a:lnTo>
                    <a:pt x="1068577" y="974725"/>
                  </a:lnTo>
                  <a:lnTo>
                    <a:pt x="1039876" y="1007871"/>
                  </a:lnTo>
                  <a:lnTo>
                    <a:pt x="1008761" y="1038859"/>
                  </a:lnTo>
                  <a:lnTo>
                    <a:pt x="975613" y="1067562"/>
                  </a:lnTo>
                  <a:lnTo>
                    <a:pt x="940308" y="1093724"/>
                  </a:lnTo>
                  <a:lnTo>
                    <a:pt x="903097" y="1117345"/>
                  </a:lnTo>
                  <a:lnTo>
                    <a:pt x="864108" y="1138301"/>
                  </a:lnTo>
                  <a:lnTo>
                    <a:pt x="823468" y="1156334"/>
                  </a:lnTo>
                  <a:lnTo>
                    <a:pt x="781304" y="1171447"/>
                  </a:lnTo>
                  <a:lnTo>
                    <a:pt x="737870" y="1183386"/>
                  </a:lnTo>
                  <a:lnTo>
                    <a:pt x="693039" y="1192149"/>
                  </a:lnTo>
                  <a:lnTo>
                    <a:pt x="647065" y="1197483"/>
                  </a:lnTo>
                  <a:lnTo>
                    <a:pt x="600202" y="1199261"/>
                  </a:lnTo>
                  <a:lnTo>
                    <a:pt x="553339" y="1197483"/>
                  </a:lnTo>
                  <a:lnTo>
                    <a:pt x="507365" y="1192149"/>
                  </a:lnTo>
                  <a:lnTo>
                    <a:pt x="462534" y="1183386"/>
                  </a:lnTo>
                  <a:lnTo>
                    <a:pt x="419100" y="1171447"/>
                  </a:lnTo>
                  <a:lnTo>
                    <a:pt x="376936" y="1156334"/>
                  </a:lnTo>
                  <a:lnTo>
                    <a:pt x="336296" y="1138301"/>
                  </a:lnTo>
                  <a:lnTo>
                    <a:pt x="297306" y="1117345"/>
                  </a:lnTo>
                  <a:lnTo>
                    <a:pt x="260096" y="1093724"/>
                  </a:lnTo>
                  <a:lnTo>
                    <a:pt x="224790" y="1067562"/>
                  </a:lnTo>
                  <a:lnTo>
                    <a:pt x="191643" y="1038859"/>
                  </a:lnTo>
                  <a:lnTo>
                    <a:pt x="160528" y="1007871"/>
                  </a:lnTo>
                  <a:lnTo>
                    <a:pt x="131825" y="974725"/>
                  </a:lnTo>
                  <a:lnTo>
                    <a:pt x="105664" y="939419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5" y="822706"/>
                  </a:lnTo>
                  <a:lnTo>
                    <a:pt x="27812" y="780669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8" y="646430"/>
                  </a:lnTo>
                  <a:lnTo>
                    <a:pt x="0" y="599694"/>
                  </a:lnTo>
                  <a:close/>
                </a:path>
              </a:pathLst>
            </a:custGeom>
            <a:ln w="25907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5936" y="3738372"/>
              <a:ext cx="862584" cy="7848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31363" y="3733800"/>
              <a:ext cx="871855" cy="793750"/>
            </a:xfrm>
            <a:custGeom>
              <a:avLst/>
              <a:gdLst/>
              <a:ahLst/>
              <a:cxnLst/>
              <a:rect l="l" t="t" r="r" b="b"/>
              <a:pathLst>
                <a:path w="871854" h="793750">
                  <a:moveTo>
                    <a:pt x="0" y="793623"/>
                  </a:moveTo>
                  <a:lnTo>
                    <a:pt x="871601" y="793623"/>
                  </a:lnTo>
                  <a:lnTo>
                    <a:pt x="871601" y="0"/>
                  </a:lnTo>
                  <a:lnTo>
                    <a:pt x="0" y="0"/>
                  </a:lnTo>
                  <a:lnTo>
                    <a:pt x="0" y="79362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19943" y="3544824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600328" y="0"/>
                  </a:moveTo>
                  <a:lnTo>
                    <a:pt x="553465" y="1777"/>
                  </a:lnTo>
                  <a:lnTo>
                    <a:pt x="507491" y="7112"/>
                  </a:lnTo>
                  <a:lnTo>
                    <a:pt x="462660" y="15875"/>
                  </a:lnTo>
                  <a:lnTo>
                    <a:pt x="419226" y="27812"/>
                  </a:lnTo>
                  <a:lnTo>
                    <a:pt x="376935" y="42925"/>
                  </a:lnTo>
                  <a:lnTo>
                    <a:pt x="336296" y="60960"/>
                  </a:lnTo>
                  <a:lnTo>
                    <a:pt x="297306" y="81914"/>
                  </a:lnTo>
                  <a:lnTo>
                    <a:pt x="260096" y="105537"/>
                  </a:lnTo>
                  <a:lnTo>
                    <a:pt x="224916" y="131699"/>
                  </a:lnTo>
                  <a:lnTo>
                    <a:pt x="191642" y="160400"/>
                  </a:lnTo>
                  <a:lnTo>
                    <a:pt x="160654" y="191388"/>
                  </a:lnTo>
                  <a:lnTo>
                    <a:pt x="131952" y="224536"/>
                  </a:lnTo>
                  <a:lnTo>
                    <a:pt x="105663" y="259842"/>
                  </a:lnTo>
                  <a:lnTo>
                    <a:pt x="81914" y="296925"/>
                  </a:lnTo>
                  <a:lnTo>
                    <a:pt x="60959" y="335914"/>
                  </a:lnTo>
                  <a:lnTo>
                    <a:pt x="42925" y="376555"/>
                  </a:lnTo>
                  <a:lnTo>
                    <a:pt x="27812" y="418592"/>
                  </a:lnTo>
                  <a:lnTo>
                    <a:pt x="15875" y="462152"/>
                  </a:lnTo>
                  <a:lnTo>
                    <a:pt x="7111" y="506856"/>
                  </a:lnTo>
                  <a:lnTo>
                    <a:pt x="1777" y="552703"/>
                  </a:lnTo>
                  <a:lnTo>
                    <a:pt x="0" y="599567"/>
                  </a:lnTo>
                  <a:lnTo>
                    <a:pt x="1777" y="646430"/>
                  </a:lnTo>
                  <a:lnTo>
                    <a:pt x="7111" y="692403"/>
                  </a:lnTo>
                  <a:lnTo>
                    <a:pt x="15875" y="737107"/>
                  </a:lnTo>
                  <a:lnTo>
                    <a:pt x="27812" y="780669"/>
                  </a:lnTo>
                  <a:lnTo>
                    <a:pt x="42925" y="822706"/>
                  </a:lnTo>
                  <a:lnTo>
                    <a:pt x="60959" y="863345"/>
                  </a:lnTo>
                  <a:lnTo>
                    <a:pt x="81914" y="902334"/>
                  </a:lnTo>
                  <a:lnTo>
                    <a:pt x="105663" y="939419"/>
                  </a:lnTo>
                  <a:lnTo>
                    <a:pt x="131952" y="974725"/>
                  </a:lnTo>
                  <a:lnTo>
                    <a:pt x="160654" y="1007871"/>
                  </a:lnTo>
                  <a:lnTo>
                    <a:pt x="191642" y="1038859"/>
                  </a:lnTo>
                  <a:lnTo>
                    <a:pt x="224916" y="1067562"/>
                  </a:lnTo>
                  <a:lnTo>
                    <a:pt x="260096" y="1093724"/>
                  </a:lnTo>
                  <a:lnTo>
                    <a:pt x="297306" y="1117345"/>
                  </a:lnTo>
                  <a:lnTo>
                    <a:pt x="336296" y="1138301"/>
                  </a:lnTo>
                  <a:lnTo>
                    <a:pt x="376935" y="1156334"/>
                  </a:lnTo>
                  <a:lnTo>
                    <a:pt x="419226" y="1171448"/>
                  </a:lnTo>
                  <a:lnTo>
                    <a:pt x="462660" y="1183386"/>
                  </a:lnTo>
                  <a:lnTo>
                    <a:pt x="507491" y="1192149"/>
                  </a:lnTo>
                  <a:lnTo>
                    <a:pt x="553465" y="1197483"/>
                  </a:lnTo>
                  <a:lnTo>
                    <a:pt x="600328" y="1199261"/>
                  </a:lnTo>
                  <a:lnTo>
                    <a:pt x="647319" y="1197483"/>
                  </a:lnTo>
                  <a:lnTo>
                    <a:pt x="693292" y="1192149"/>
                  </a:lnTo>
                  <a:lnTo>
                    <a:pt x="737997" y="1183386"/>
                  </a:lnTo>
                  <a:lnTo>
                    <a:pt x="781557" y="1171448"/>
                  </a:lnTo>
                  <a:lnTo>
                    <a:pt x="823849" y="1156334"/>
                  </a:lnTo>
                  <a:lnTo>
                    <a:pt x="864488" y="1138301"/>
                  </a:lnTo>
                  <a:lnTo>
                    <a:pt x="903477" y="1117345"/>
                  </a:lnTo>
                  <a:lnTo>
                    <a:pt x="940688" y="1093724"/>
                  </a:lnTo>
                  <a:lnTo>
                    <a:pt x="975867" y="1067562"/>
                  </a:lnTo>
                  <a:lnTo>
                    <a:pt x="1009141" y="1038859"/>
                  </a:lnTo>
                  <a:lnTo>
                    <a:pt x="1040129" y="1007871"/>
                  </a:lnTo>
                  <a:lnTo>
                    <a:pt x="1068831" y="974725"/>
                  </a:lnTo>
                  <a:lnTo>
                    <a:pt x="1095121" y="939419"/>
                  </a:lnTo>
                  <a:lnTo>
                    <a:pt x="1118870" y="902334"/>
                  </a:lnTo>
                  <a:lnTo>
                    <a:pt x="1139698" y="863345"/>
                  </a:lnTo>
                  <a:lnTo>
                    <a:pt x="1157858" y="822706"/>
                  </a:lnTo>
                  <a:lnTo>
                    <a:pt x="1172972" y="780669"/>
                  </a:lnTo>
                  <a:lnTo>
                    <a:pt x="1184909" y="737107"/>
                  </a:lnTo>
                  <a:lnTo>
                    <a:pt x="1193673" y="692403"/>
                  </a:lnTo>
                  <a:lnTo>
                    <a:pt x="1199006" y="646430"/>
                  </a:lnTo>
                  <a:lnTo>
                    <a:pt x="1200784" y="599567"/>
                  </a:lnTo>
                  <a:lnTo>
                    <a:pt x="1199006" y="552703"/>
                  </a:lnTo>
                  <a:lnTo>
                    <a:pt x="1193673" y="506856"/>
                  </a:lnTo>
                  <a:lnTo>
                    <a:pt x="1184909" y="462152"/>
                  </a:lnTo>
                  <a:lnTo>
                    <a:pt x="1172972" y="418592"/>
                  </a:lnTo>
                  <a:lnTo>
                    <a:pt x="1157858" y="376555"/>
                  </a:lnTo>
                  <a:lnTo>
                    <a:pt x="1139698" y="335914"/>
                  </a:lnTo>
                  <a:lnTo>
                    <a:pt x="1118870" y="296925"/>
                  </a:lnTo>
                  <a:lnTo>
                    <a:pt x="1095121" y="259842"/>
                  </a:lnTo>
                  <a:lnTo>
                    <a:pt x="1068831" y="224536"/>
                  </a:lnTo>
                  <a:lnTo>
                    <a:pt x="1040129" y="191388"/>
                  </a:lnTo>
                  <a:lnTo>
                    <a:pt x="1009141" y="160400"/>
                  </a:lnTo>
                  <a:lnTo>
                    <a:pt x="975867" y="131699"/>
                  </a:lnTo>
                  <a:lnTo>
                    <a:pt x="940688" y="105537"/>
                  </a:lnTo>
                  <a:lnTo>
                    <a:pt x="903477" y="81914"/>
                  </a:lnTo>
                  <a:lnTo>
                    <a:pt x="864488" y="60960"/>
                  </a:lnTo>
                  <a:lnTo>
                    <a:pt x="823849" y="42925"/>
                  </a:lnTo>
                  <a:lnTo>
                    <a:pt x="781557" y="27812"/>
                  </a:lnTo>
                  <a:lnTo>
                    <a:pt x="737997" y="15875"/>
                  </a:lnTo>
                  <a:lnTo>
                    <a:pt x="693292" y="7112"/>
                  </a:lnTo>
                  <a:lnTo>
                    <a:pt x="647319" y="1777"/>
                  </a:lnTo>
                  <a:lnTo>
                    <a:pt x="600328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20705" y="3545586"/>
              <a:ext cx="1200785" cy="1199515"/>
            </a:xfrm>
            <a:custGeom>
              <a:avLst/>
              <a:gdLst/>
              <a:ahLst/>
              <a:cxnLst/>
              <a:rect l="l" t="t" r="r" b="b"/>
              <a:pathLst>
                <a:path w="1200784" h="1199514">
                  <a:moveTo>
                    <a:pt x="0" y="599694"/>
                  </a:moveTo>
                  <a:lnTo>
                    <a:pt x="1777" y="552831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3" y="418591"/>
                  </a:lnTo>
                  <a:lnTo>
                    <a:pt x="42925" y="376555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664" y="259841"/>
                  </a:lnTo>
                  <a:lnTo>
                    <a:pt x="131952" y="224536"/>
                  </a:lnTo>
                  <a:lnTo>
                    <a:pt x="160654" y="191388"/>
                  </a:lnTo>
                  <a:lnTo>
                    <a:pt x="191643" y="160400"/>
                  </a:lnTo>
                  <a:lnTo>
                    <a:pt x="224917" y="131699"/>
                  </a:lnTo>
                  <a:lnTo>
                    <a:pt x="260096" y="105537"/>
                  </a:lnTo>
                  <a:lnTo>
                    <a:pt x="297307" y="81914"/>
                  </a:lnTo>
                  <a:lnTo>
                    <a:pt x="336296" y="60960"/>
                  </a:lnTo>
                  <a:lnTo>
                    <a:pt x="376936" y="42925"/>
                  </a:lnTo>
                  <a:lnTo>
                    <a:pt x="419226" y="27812"/>
                  </a:lnTo>
                  <a:lnTo>
                    <a:pt x="462661" y="15875"/>
                  </a:lnTo>
                  <a:lnTo>
                    <a:pt x="507492" y="7112"/>
                  </a:lnTo>
                  <a:lnTo>
                    <a:pt x="553466" y="1777"/>
                  </a:lnTo>
                  <a:lnTo>
                    <a:pt x="600328" y="0"/>
                  </a:lnTo>
                  <a:lnTo>
                    <a:pt x="647319" y="1777"/>
                  </a:lnTo>
                  <a:lnTo>
                    <a:pt x="693293" y="7112"/>
                  </a:lnTo>
                  <a:lnTo>
                    <a:pt x="737997" y="15875"/>
                  </a:lnTo>
                  <a:lnTo>
                    <a:pt x="781558" y="27812"/>
                  </a:lnTo>
                  <a:lnTo>
                    <a:pt x="823849" y="42925"/>
                  </a:lnTo>
                  <a:lnTo>
                    <a:pt x="864489" y="60960"/>
                  </a:lnTo>
                  <a:lnTo>
                    <a:pt x="903477" y="81914"/>
                  </a:lnTo>
                  <a:lnTo>
                    <a:pt x="940689" y="105537"/>
                  </a:lnTo>
                  <a:lnTo>
                    <a:pt x="975868" y="131699"/>
                  </a:lnTo>
                  <a:lnTo>
                    <a:pt x="1009142" y="160400"/>
                  </a:lnTo>
                  <a:lnTo>
                    <a:pt x="1040129" y="191388"/>
                  </a:lnTo>
                  <a:lnTo>
                    <a:pt x="1068832" y="224536"/>
                  </a:lnTo>
                  <a:lnTo>
                    <a:pt x="1095121" y="259841"/>
                  </a:lnTo>
                  <a:lnTo>
                    <a:pt x="1118870" y="296925"/>
                  </a:lnTo>
                  <a:lnTo>
                    <a:pt x="1139825" y="335914"/>
                  </a:lnTo>
                  <a:lnTo>
                    <a:pt x="1157859" y="376555"/>
                  </a:lnTo>
                  <a:lnTo>
                    <a:pt x="1172972" y="418591"/>
                  </a:lnTo>
                  <a:lnTo>
                    <a:pt x="1184910" y="462152"/>
                  </a:lnTo>
                  <a:lnTo>
                    <a:pt x="1193673" y="506856"/>
                  </a:lnTo>
                  <a:lnTo>
                    <a:pt x="1199007" y="552831"/>
                  </a:lnTo>
                  <a:lnTo>
                    <a:pt x="1200785" y="599694"/>
                  </a:lnTo>
                  <a:lnTo>
                    <a:pt x="1199007" y="646430"/>
                  </a:lnTo>
                  <a:lnTo>
                    <a:pt x="1193673" y="692403"/>
                  </a:lnTo>
                  <a:lnTo>
                    <a:pt x="1184910" y="737107"/>
                  </a:lnTo>
                  <a:lnTo>
                    <a:pt x="1172972" y="780669"/>
                  </a:lnTo>
                  <a:lnTo>
                    <a:pt x="1157859" y="822706"/>
                  </a:lnTo>
                  <a:lnTo>
                    <a:pt x="1139825" y="863345"/>
                  </a:lnTo>
                  <a:lnTo>
                    <a:pt x="1118870" y="902334"/>
                  </a:lnTo>
                  <a:lnTo>
                    <a:pt x="1095121" y="939419"/>
                  </a:lnTo>
                  <a:lnTo>
                    <a:pt x="1068832" y="974725"/>
                  </a:lnTo>
                  <a:lnTo>
                    <a:pt x="1040129" y="1007871"/>
                  </a:lnTo>
                  <a:lnTo>
                    <a:pt x="1009142" y="1038859"/>
                  </a:lnTo>
                  <a:lnTo>
                    <a:pt x="975868" y="1067562"/>
                  </a:lnTo>
                  <a:lnTo>
                    <a:pt x="940689" y="1093724"/>
                  </a:lnTo>
                  <a:lnTo>
                    <a:pt x="903477" y="1117345"/>
                  </a:lnTo>
                  <a:lnTo>
                    <a:pt x="864489" y="1138301"/>
                  </a:lnTo>
                  <a:lnTo>
                    <a:pt x="823849" y="1156334"/>
                  </a:lnTo>
                  <a:lnTo>
                    <a:pt x="781558" y="1171447"/>
                  </a:lnTo>
                  <a:lnTo>
                    <a:pt x="737997" y="1183386"/>
                  </a:lnTo>
                  <a:lnTo>
                    <a:pt x="693293" y="1192149"/>
                  </a:lnTo>
                  <a:lnTo>
                    <a:pt x="647319" y="1197483"/>
                  </a:lnTo>
                  <a:lnTo>
                    <a:pt x="600328" y="1199261"/>
                  </a:lnTo>
                  <a:lnTo>
                    <a:pt x="553466" y="1197483"/>
                  </a:lnTo>
                  <a:lnTo>
                    <a:pt x="507492" y="1192149"/>
                  </a:lnTo>
                  <a:lnTo>
                    <a:pt x="462661" y="1183386"/>
                  </a:lnTo>
                  <a:lnTo>
                    <a:pt x="419226" y="1171447"/>
                  </a:lnTo>
                  <a:lnTo>
                    <a:pt x="376936" y="1156334"/>
                  </a:lnTo>
                  <a:lnTo>
                    <a:pt x="336296" y="1138301"/>
                  </a:lnTo>
                  <a:lnTo>
                    <a:pt x="297307" y="1117345"/>
                  </a:lnTo>
                  <a:lnTo>
                    <a:pt x="260096" y="1093724"/>
                  </a:lnTo>
                  <a:lnTo>
                    <a:pt x="224917" y="1067562"/>
                  </a:lnTo>
                  <a:lnTo>
                    <a:pt x="191643" y="1038859"/>
                  </a:lnTo>
                  <a:lnTo>
                    <a:pt x="160654" y="1007871"/>
                  </a:lnTo>
                  <a:lnTo>
                    <a:pt x="131952" y="974725"/>
                  </a:lnTo>
                  <a:lnTo>
                    <a:pt x="105664" y="939419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5" y="822706"/>
                  </a:lnTo>
                  <a:lnTo>
                    <a:pt x="27813" y="780669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7" y="646430"/>
                  </a:lnTo>
                  <a:lnTo>
                    <a:pt x="0" y="599694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5119" y="3765804"/>
              <a:ext cx="653796" cy="78333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480547" y="3761232"/>
              <a:ext cx="662940" cy="792480"/>
            </a:xfrm>
            <a:custGeom>
              <a:avLst/>
              <a:gdLst/>
              <a:ahLst/>
              <a:cxnLst/>
              <a:rect l="l" t="t" r="r" b="b"/>
              <a:pathLst>
                <a:path w="662940" h="792479">
                  <a:moveTo>
                    <a:pt x="0" y="792480"/>
                  </a:moveTo>
                  <a:lnTo>
                    <a:pt x="662940" y="792480"/>
                  </a:lnTo>
                  <a:lnTo>
                    <a:pt x="662940" y="0"/>
                  </a:lnTo>
                  <a:lnTo>
                    <a:pt x="0" y="0"/>
                  </a:lnTo>
                  <a:lnTo>
                    <a:pt x="0" y="792480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15356" y="3544824"/>
              <a:ext cx="1199515" cy="1199515"/>
            </a:xfrm>
            <a:custGeom>
              <a:avLst/>
              <a:gdLst/>
              <a:ahLst/>
              <a:cxnLst/>
              <a:rect l="l" t="t" r="r" b="b"/>
              <a:pathLst>
                <a:path w="1199515" h="1199514">
                  <a:moveTo>
                    <a:pt x="599567" y="0"/>
                  </a:moveTo>
                  <a:lnTo>
                    <a:pt x="552704" y="1777"/>
                  </a:lnTo>
                  <a:lnTo>
                    <a:pt x="506857" y="7112"/>
                  </a:lnTo>
                  <a:lnTo>
                    <a:pt x="462153" y="15875"/>
                  </a:lnTo>
                  <a:lnTo>
                    <a:pt x="418592" y="27812"/>
                  </a:lnTo>
                  <a:lnTo>
                    <a:pt x="376555" y="42925"/>
                  </a:lnTo>
                  <a:lnTo>
                    <a:pt x="335915" y="60960"/>
                  </a:lnTo>
                  <a:lnTo>
                    <a:pt x="296926" y="81914"/>
                  </a:lnTo>
                  <a:lnTo>
                    <a:pt x="259842" y="105537"/>
                  </a:lnTo>
                  <a:lnTo>
                    <a:pt x="224536" y="131699"/>
                  </a:lnTo>
                  <a:lnTo>
                    <a:pt x="191389" y="160400"/>
                  </a:lnTo>
                  <a:lnTo>
                    <a:pt x="160401" y="191388"/>
                  </a:lnTo>
                  <a:lnTo>
                    <a:pt x="131699" y="224536"/>
                  </a:lnTo>
                  <a:lnTo>
                    <a:pt x="105537" y="259842"/>
                  </a:lnTo>
                  <a:lnTo>
                    <a:pt x="81915" y="296925"/>
                  </a:lnTo>
                  <a:lnTo>
                    <a:pt x="60960" y="335914"/>
                  </a:lnTo>
                  <a:lnTo>
                    <a:pt x="42926" y="376555"/>
                  </a:lnTo>
                  <a:lnTo>
                    <a:pt x="27813" y="418592"/>
                  </a:lnTo>
                  <a:lnTo>
                    <a:pt x="15875" y="462152"/>
                  </a:lnTo>
                  <a:lnTo>
                    <a:pt x="7112" y="506856"/>
                  </a:lnTo>
                  <a:lnTo>
                    <a:pt x="1778" y="552703"/>
                  </a:lnTo>
                  <a:lnTo>
                    <a:pt x="0" y="599567"/>
                  </a:lnTo>
                  <a:lnTo>
                    <a:pt x="1778" y="646430"/>
                  </a:lnTo>
                  <a:lnTo>
                    <a:pt x="7112" y="692403"/>
                  </a:lnTo>
                  <a:lnTo>
                    <a:pt x="15875" y="737107"/>
                  </a:lnTo>
                  <a:lnTo>
                    <a:pt x="27813" y="780669"/>
                  </a:lnTo>
                  <a:lnTo>
                    <a:pt x="42926" y="822706"/>
                  </a:lnTo>
                  <a:lnTo>
                    <a:pt x="60960" y="863345"/>
                  </a:lnTo>
                  <a:lnTo>
                    <a:pt x="81915" y="902334"/>
                  </a:lnTo>
                  <a:lnTo>
                    <a:pt x="105537" y="939419"/>
                  </a:lnTo>
                  <a:lnTo>
                    <a:pt x="131699" y="974725"/>
                  </a:lnTo>
                  <a:lnTo>
                    <a:pt x="160401" y="1007871"/>
                  </a:lnTo>
                  <a:lnTo>
                    <a:pt x="191389" y="1038859"/>
                  </a:lnTo>
                  <a:lnTo>
                    <a:pt x="224536" y="1067562"/>
                  </a:lnTo>
                  <a:lnTo>
                    <a:pt x="259842" y="1093724"/>
                  </a:lnTo>
                  <a:lnTo>
                    <a:pt x="296926" y="1117345"/>
                  </a:lnTo>
                  <a:lnTo>
                    <a:pt x="335915" y="1138301"/>
                  </a:lnTo>
                  <a:lnTo>
                    <a:pt x="376555" y="1156334"/>
                  </a:lnTo>
                  <a:lnTo>
                    <a:pt x="418592" y="1171448"/>
                  </a:lnTo>
                  <a:lnTo>
                    <a:pt x="462153" y="1183386"/>
                  </a:lnTo>
                  <a:lnTo>
                    <a:pt x="506857" y="1192149"/>
                  </a:lnTo>
                  <a:lnTo>
                    <a:pt x="552704" y="1197483"/>
                  </a:lnTo>
                  <a:lnTo>
                    <a:pt x="599567" y="1199261"/>
                  </a:lnTo>
                  <a:lnTo>
                    <a:pt x="646430" y="1197483"/>
                  </a:lnTo>
                  <a:lnTo>
                    <a:pt x="692404" y="1192149"/>
                  </a:lnTo>
                  <a:lnTo>
                    <a:pt x="737108" y="1183386"/>
                  </a:lnTo>
                  <a:lnTo>
                    <a:pt x="780669" y="1171448"/>
                  </a:lnTo>
                  <a:lnTo>
                    <a:pt x="822706" y="1156334"/>
                  </a:lnTo>
                  <a:lnTo>
                    <a:pt x="863346" y="1138301"/>
                  </a:lnTo>
                  <a:lnTo>
                    <a:pt x="902335" y="1117345"/>
                  </a:lnTo>
                  <a:lnTo>
                    <a:pt x="939419" y="1093724"/>
                  </a:lnTo>
                  <a:lnTo>
                    <a:pt x="974725" y="1067562"/>
                  </a:lnTo>
                  <a:lnTo>
                    <a:pt x="1007872" y="1038859"/>
                  </a:lnTo>
                  <a:lnTo>
                    <a:pt x="1038860" y="1007871"/>
                  </a:lnTo>
                  <a:lnTo>
                    <a:pt x="1067562" y="974725"/>
                  </a:lnTo>
                  <a:lnTo>
                    <a:pt x="1093724" y="939419"/>
                  </a:lnTo>
                  <a:lnTo>
                    <a:pt x="1117346" y="902334"/>
                  </a:lnTo>
                  <a:lnTo>
                    <a:pt x="1138301" y="863345"/>
                  </a:lnTo>
                  <a:lnTo>
                    <a:pt x="1156335" y="822706"/>
                  </a:lnTo>
                  <a:lnTo>
                    <a:pt x="1171448" y="780669"/>
                  </a:lnTo>
                  <a:lnTo>
                    <a:pt x="1183386" y="737107"/>
                  </a:lnTo>
                  <a:lnTo>
                    <a:pt x="1192149" y="692403"/>
                  </a:lnTo>
                  <a:lnTo>
                    <a:pt x="1197483" y="646430"/>
                  </a:lnTo>
                  <a:lnTo>
                    <a:pt x="1199261" y="599567"/>
                  </a:lnTo>
                  <a:lnTo>
                    <a:pt x="1197483" y="552703"/>
                  </a:lnTo>
                  <a:lnTo>
                    <a:pt x="1192149" y="506856"/>
                  </a:lnTo>
                  <a:lnTo>
                    <a:pt x="1183386" y="462152"/>
                  </a:lnTo>
                  <a:lnTo>
                    <a:pt x="1171448" y="418592"/>
                  </a:lnTo>
                  <a:lnTo>
                    <a:pt x="1156335" y="376555"/>
                  </a:lnTo>
                  <a:lnTo>
                    <a:pt x="1138301" y="335914"/>
                  </a:lnTo>
                  <a:lnTo>
                    <a:pt x="1117346" y="296925"/>
                  </a:lnTo>
                  <a:lnTo>
                    <a:pt x="1093724" y="259842"/>
                  </a:lnTo>
                  <a:lnTo>
                    <a:pt x="1067562" y="224536"/>
                  </a:lnTo>
                  <a:lnTo>
                    <a:pt x="1038860" y="191388"/>
                  </a:lnTo>
                  <a:lnTo>
                    <a:pt x="1007872" y="160400"/>
                  </a:lnTo>
                  <a:lnTo>
                    <a:pt x="974725" y="131699"/>
                  </a:lnTo>
                  <a:lnTo>
                    <a:pt x="939419" y="105537"/>
                  </a:lnTo>
                  <a:lnTo>
                    <a:pt x="902335" y="81914"/>
                  </a:lnTo>
                  <a:lnTo>
                    <a:pt x="863346" y="60960"/>
                  </a:lnTo>
                  <a:lnTo>
                    <a:pt x="822706" y="42925"/>
                  </a:lnTo>
                  <a:lnTo>
                    <a:pt x="780669" y="27812"/>
                  </a:lnTo>
                  <a:lnTo>
                    <a:pt x="737108" y="15875"/>
                  </a:lnTo>
                  <a:lnTo>
                    <a:pt x="692404" y="7112"/>
                  </a:lnTo>
                  <a:lnTo>
                    <a:pt x="646430" y="1777"/>
                  </a:lnTo>
                  <a:lnTo>
                    <a:pt x="599567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6118" y="3545586"/>
              <a:ext cx="1199515" cy="1199515"/>
            </a:xfrm>
            <a:custGeom>
              <a:avLst/>
              <a:gdLst/>
              <a:ahLst/>
              <a:cxnLst/>
              <a:rect l="l" t="t" r="r" b="b"/>
              <a:pathLst>
                <a:path w="1199515" h="1199514">
                  <a:moveTo>
                    <a:pt x="0" y="599694"/>
                  </a:moveTo>
                  <a:lnTo>
                    <a:pt x="1778" y="552831"/>
                  </a:lnTo>
                  <a:lnTo>
                    <a:pt x="7112" y="506856"/>
                  </a:lnTo>
                  <a:lnTo>
                    <a:pt x="15875" y="462152"/>
                  </a:lnTo>
                  <a:lnTo>
                    <a:pt x="27812" y="418591"/>
                  </a:lnTo>
                  <a:lnTo>
                    <a:pt x="42926" y="376555"/>
                  </a:lnTo>
                  <a:lnTo>
                    <a:pt x="60960" y="335914"/>
                  </a:lnTo>
                  <a:lnTo>
                    <a:pt x="81915" y="296925"/>
                  </a:lnTo>
                  <a:lnTo>
                    <a:pt x="105537" y="259841"/>
                  </a:lnTo>
                  <a:lnTo>
                    <a:pt x="131699" y="224536"/>
                  </a:lnTo>
                  <a:lnTo>
                    <a:pt x="160401" y="191388"/>
                  </a:lnTo>
                  <a:lnTo>
                    <a:pt x="191389" y="160400"/>
                  </a:lnTo>
                  <a:lnTo>
                    <a:pt x="224536" y="131699"/>
                  </a:lnTo>
                  <a:lnTo>
                    <a:pt x="259842" y="105537"/>
                  </a:lnTo>
                  <a:lnTo>
                    <a:pt x="296926" y="81914"/>
                  </a:lnTo>
                  <a:lnTo>
                    <a:pt x="335915" y="60960"/>
                  </a:lnTo>
                  <a:lnTo>
                    <a:pt x="376555" y="42925"/>
                  </a:lnTo>
                  <a:lnTo>
                    <a:pt x="418592" y="27812"/>
                  </a:lnTo>
                  <a:lnTo>
                    <a:pt x="462153" y="15875"/>
                  </a:lnTo>
                  <a:lnTo>
                    <a:pt x="506857" y="7112"/>
                  </a:lnTo>
                  <a:lnTo>
                    <a:pt x="552704" y="1777"/>
                  </a:lnTo>
                  <a:lnTo>
                    <a:pt x="599567" y="0"/>
                  </a:lnTo>
                  <a:lnTo>
                    <a:pt x="646430" y="1777"/>
                  </a:lnTo>
                  <a:lnTo>
                    <a:pt x="692404" y="7112"/>
                  </a:lnTo>
                  <a:lnTo>
                    <a:pt x="737108" y="15875"/>
                  </a:lnTo>
                  <a:lnTo>
                    <a:pt x="780669" y="27812"/>
                  </a:lnTo>
                  <a:lnTo>
                    <a:pt x="822706" y="42925"/>
                  </a:lnTo>
                  <a:lnTo>
                    <a:pt x="863346" y="60960"/>
                  </a:lnTo>
                  <a:lnTo>
                    <a:pt x="902335" y="81914"/>
                  </a:lnTo>
                  <a:lnTo>
                    <a:pt x="939419" y="105537"/>
                  </a:lnTo>
                  <a:lnTo>
                    <a:pt x="974725" y="131699"/>
                  </a:lnTo>
                  <a:lnTo>
                    <a:pt x="1007872" y="160400"/>
                  </a:lnTo>
                  <a:lnTo>
                    <a:pt x="1038860" y="191388"/>
                  </a:lnTo>
                  <a:lnTo>
                    <a:pt x="1067562" y="224536"/>
                  </a:lnTo>
                  <a:lnTo>
                    <a:pt x="1093724" y="259841"/>
                  </a:lnTo>
                  <a:lnTo>
                    <a:pt x="1117346" y="296925"/>
                  </a:lnTo>
                  <a:lnTo>
                    <a:pt x="1138301" y="335914"/>
                  </a:lnTo>
                  <a:lnTo>
                    <a:pt x="1156335" y="376555"/>
                  </a:lnTo>
                  <a:lnTo>
                    <a:pt x="1171448" y="418591"/>
                  </a:lnTo>
                  <a:lnTo>
                    <a:pt x="1183386" y="462152"/>
                  </a:lnTo>
                  <a:lnTo>
                    <a:pt x="1192149" y="506856"/>
                  </a:lnTo>
                  <a:lnTo>
                    <a:pt x="1197483" y="552831"/>
                  </a:lnTo>
                  <a:lnTo>
                    <a:pt x="1199261" y="599694"/>
                  </a:lnTo>
                  <a:lnTo>
                    <a:pt x="1197483" y="646430"/>
                  </a:lnTo>
                  <a:lnTo>
                    <a:pt x="1192149" y="692403"/>
                  </a:lnTo>
                  <a:lnTo>
                    <a:pt x="1183386" y="737107"/>
                  </a:lnTo>
                  <a:lnTo>
                    <a:pt x="1171448" y="780669"/>
                  </a:lnTo>
                  <a:lnTo>
                    <a:pt x="1156335" y="822706"/>
                  </a:lnTo>
                  <a:lnTo>
                    <a:pt x="1138301" y="863345"/>
                  </a:lnTo>
                  <a:lnTo>
                    <a:pt x="1117346" y="902334"/>
                  </a:lnTo>
                  <a:lnTo>
                    <a:pt x="1093724" y="939419"/>
                  </a:lnTo>
                  <a:lnTo>
                    <a:pt x="1067562" y="974725"/>
                  </a:lnTo>
                  <a:lnTo>
                    <a:pt x="1038860" y="1007871"/>
                  </a:lnTo>
                  <a:lnTo>
                    <a:pt x="1007872" y="1038859"/>
                  </a:lnTo>
                  <a:lnTo>
                    <a:pt x="974725" y="1067562"/>
                  </a:lnTo>
                  <a:lnTo>
                    <a:pt x="939419" y="1093724"/>
                  </a:lnTo>
                  <a:lnTo>
                    <a:pt x="902335" y="1117345"/>
                  </a:lnTo>
                  <a:lnTo>
                    <a:pt x="863346" y="1138301"/>
                  </a:lnTo>
                  <a:lnTo>
                    <a:pt x="822706" y="1156334"/>
                  </a:lnTo>
                  <a:lnTo>
                    <a:pt x="780669" y="1171447"/>
                  </a:lnTo>
                  <a:lnTo>
                    <a:pt x="737108" y="1183386"/>
                  </a:lnTo>
                  <a:lnTo>
                    <a:pt x="692404" y="1192149"/>
                  </a:lnTo>
                  <a:lnTo>
                    <a:pt x="646430" y="1197483"/>
                  </a:lnTo>
                  <a:lnTo>
                    <a:pt x="599567" y="1199261"/>
                  </a:lnTo>
                  <a:lnTo>
                    <a:pt x="552704" y="1197483"/>
                  </a:lnTo>
                  <a:lnTo>
                    <a:pt x="506857" y="1192149"/>
                  </a:lnTo>
                  <a:lnTo>
                    <a:pt x="462153" y="1183386"/>
                  </a:lnTo>
                  <a:lnTo>
                    <a:pt x="418592" y="1171447"/>
                  </a:lnTo>
                  <a:lnTo>
                    <a:pt x="376555" y="1156334"/>
                  </a:lnTo>
                  <a:lnTo>
                    <a:pt x="335915" y="1138301"/>
                  </a:lnTo>
                  <a:lnTo>
                    <a:pt x="296926" y="1117345"/>
                  </a:lnTo>
                  <a:lnTo>
                    <a:pt x="259842" y="1093724"/>
                  </a:lnTo>
                  <a:lnTo>
                    <a:pt x="224536" y="1067562"/>
                  </a:lnTo>
                  <a:lnTo>
                    <a:pt x="191389" y="1038859"/>
                  </a:lnTo>
                  <a:lnTo>
                    <a:pt x="160401" y="1007871"/>
                  </a:lnTo>
                  <a:lnTo>
                    <a:pt x="131699" y="974725"/>
                  </a:lnTo>
                  <a:lnTo>
                    <a:pt x="105537" y="939419"/>
                  </a:lnTo>
                  <a:lnTo>
                    <a:pt x="81915" y="902334"/>
                  </a:lnTo>
                  <a:lnTo>
                    <a:pt x="60960" y="863345"/>
                  </a:lnTo>
                  <a:lnTo>
                    <a:pt x="42926" y="822706"/>
                  </a:lnTo>
                  <a:lnTo>
                    <a:pt x="27812" y="780669"/>
                  </a:lnTo>
                  <a:lnTo>
                    <a:pt x="15875" y="737107"/>
                  </a:lnTo>
                  <a:lnTo>
                    <a:pt x="7112" y="692403"/>
                  </a:lnTo>
                  <a:lnTo>
                    <a:pt x="1778" y="646430"/>
                  </a:lnTo>
                  <a:lnTo>
                    <a:pt x="0" y="599694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1971" y="3692652"/>
              <a:ext cx="632459" cy="9067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867400" y="3688080"/>
              <a:ext cx="641350" cy="915669"/>
            </a:xfrm>
            <a:custGeom>
              <a:avLst/>
              <a:gdLst/>
              <a:ahLst/>
              <a:cxnLst/>
              <a:rect l="l" t="t" r="r" b="b"/>
              <a:pathLst>
                <a:path w="641350" h="915670">
                  <a:moveTo>
                    <a:pt x="0" y="915543"/>
                  </a:moveTo>
                  <a:lnTo>
                    <a:pt x="641223" y="915543"/>
                  </a:lnTo>
                  <a:lnTo>
                    <a:pt x="641223" y="0"/>
                  </a:lnTo>
                  <a:lnTo>
                    <a:pt x="0" y="0"/>
                  </a:lnTo>
                  <a:lnTo>
                    <a:pt x="0" y="91554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082027" y="3535680"/>
              <a:ext cx="1202055" cy="1200785"/>
            </a:xfrm>
            <a:custGeom>
              <a:avLst/>
              <a:gdLst/>
              <a:ahLst/>
              <a:cxnLst/>
              <a:rect l="l" t="t" r="r" b="b"/>
              <a:pathLst>
                <a:path w="1202054" h="1200785">
                  <a:moveTo>
                    <a:pt x="600964" y="0"/>
                  </a:moveTo>
                  <a:lnTo>
                    <a:pt x="553974" y="1778"/>
                  </a:lnTo>
                  <a:lnTo>
                    <a:pt x="508000" y="7112"/>
                  </a:lnTo>
                  <a:lnTo>
                    <a:pt x="463169" y="15875"/>
                  </a:lnTo>
                  <a:lnTo>
                    <a:pt x="419607" y="27812"/>
                  </a:lnTo>
                  <a:lnTo>
                    <a:pt x="377317" y="42925"/>
                  </a:lnTo>
                  <a:lnTo>
                    <a:pt x="336676" y="60960"/>
                  </a:lnTo>
                  <a:lnTo>
                    <a:pt x="297688" y="81915"/>
                  </a:lnTo>
                  <a:lnTo>
                    <a:pt x="260476" y="105664"/>
                  </a:lnTo>
                  <a:lnTo>
                    <a:pt x="225044" y="131826"/>
                  </a:lnTo>
                  <a:lnTo>
                    <a:pt x="191897" y="160528"/>
                  </a:lnTo>
                  <a:lnTo>
                    <a:pt x="160781" y="191643"/>
                  </a:lnTo>
                  <a:lnTo>
                    <a:pt x="132079" y="224790"/>
                  </a:lnTo>
                  <a:lnTo>
                    <a:pt x="105791" y="260096"/>
                  </a:lnTo>
                  <a:lnTo>
                    <a:pt x="82042" y="297307"/>
                  </a:lnTo>
                  <a:lnTo>
                    <a:pt x="61087" y="336296"/>
                  </a:lnTo>
                  <a:lnTo>
                    <a:pt x="42925" y="376936"/>
                  </a:lnTo>
                  <a:lnTo>
                    <a:pt x="27813" y="419100"/>
                  </a:lnTo>
                  <a:lnTo>
                    <a:pt x="15875" y="462534"/>
                  </a:lnTo>
                  <a:lnTo>
                    <a:pt x="7112" y="507365"/>
                  </a:lnTo>
                  <a:lnTo>
                    <a:pt x="1777" y="553339"/>
                  </a:lnTo>
                  <a:lnTo>
                    <a:pt x="0" y="600202"/>
                  </a:lnTo>
                  <a:lnTo>
                    <a:pt x="1777" y="647065"/>
                  </a:lnTo>
                  <a:lnTo>
                    <a:pt x="7112" y="693039"/>
                  </a:lnTo>
                  <a:lnTo>
                    <a:pt x="15875" y="737870"/>
                  </a:lnTo>
                  <a:lnTo>
                    <a:pt x="27813" y="781304"/>
                  </a:lnTo>
                  <a:lnTo>
                    <a:pt x="42925" y="823468"/>
                  </a:lnTo>
                  <a:lnTo>
                    <a:pt x="61087" y="864108"/>
                  </a:lnTo>
                  <a:lnTo>
                    <a:pt x="82042" y="903097"/>
                  </a:lnTo>
                  <a:lnTo>
                    <a:pt x="105791" y="940308"/>
                  </a:lnTo>
                  <a:lnTo>
                    <a:pt x="132079" y="975614"/>
                  </a:lnTo>
                  <a:lnTo>
                    <a:pt x="160781" y="1008761"/>
                  </a:lnTo>
                  <a:lnTo>
                    <a:pt x="191897" y="1039876"/>
                  </a:lnTo>
                  <a:lnTo>
                    <a:pt x="225044" y="1068578"/>
                  </a:lnTo>
                  <a:lnTo>
                    <a:pt x="260476" y="1094740"/>
                  </a:lnTo>
                  <a:lnTo>
                    <a:pt x="297688" y="1118489"/>
                  </a:lnTo>
                  <a:lnTo>
                    <a:pt x="336676" y="1139444"/>
                  </a:lnTo>
                  <a:lnTo>
                    <a:pt x="377317" y="1157478"/>
                  </a:lnTo>
                  <a:lnTo>
                    <a:pt x="419607" y="1172591"/>
                  </a:lnTo>
                  <a:lnTo>
                    <a:pt x="463169" y="1184529"/>
                  </a:lnTo>
                  <a:lnTo>
                    <a:pt x="508000" y="1193292"/>
                  </a:lnTo>
                  <a:lnTo>
                    <a:pt x="553974" y="1198626"/>
                  </a:lnTo>
                  <a:lnTo>
                    <a:pt x="600964" y="1200404"/>
                  </a:lnTo>
                  <a:lnTo>
                    <a:pt x="647953" y="1198626"/>
                  </a:lnTo>
                  <a:lnTo>
                    <a:pt x="693927" y="1193292"/>
                  </a:lnTo>
                  <a:lnTo>
                    <a:pt x="738758" y="1184529"/>
                  </a:lnTo>
                  <a:lnTo>
                    <a:pt x="782320" y="1172591"/>
                  </a:lnTo>
                  <a:lnTo>
                    <a:pt x="824611" y="1157478"/>
                  </a:lnTo>
                  <a:lnTo>
                    <a:pt x="865251" y="1139444"/>
                  </a:lnTo>
                  <a:lnTo>
                    <a:pt x="904240" y="1118489"/>
                  </a:lnTo>
                  <a:lnTo>
                    <a:pt x="941451" y="1094740"/>
                  </a:lnTo>
                  <a:lnTo>
                    <a:pt x="976883" y="1068578"/>
                  </a:lnTo>
                  <a:lnTo>
                    <a:pt x="1010030" y="1039876"/>
                  </a:lnTo>
                  <a:lnTo>
                    <a:pt x="1041146" y="1008761"/>
                  </a:lnTo>
                  <a:lnTo>
                    <a:pt x="1069848" y="975614"/>
                  </a:lnTo>
                  <a:lnTo>
                    <a:pt x="1096137" y="940308"/>
                  </a:lnTo>
                  <a:lnTo>
                    <a:pt x="1119886" y="903097"/>
                  </a:lnTo>
                  <a:lnTo>
                    <a:pt x="1140841" y="864108"/>
                  </a:lnTo>
                  <a:lnTo>
                    <a:pt x="1159002" y="823468"/>
                  </a:lnTo>
                  <a:lnTo>
                    <a:pt x="1174115" y="781304"/>
                  </a:lnTo>
                  <a:lnTo>
                    <a:pt x="1186052" y="737870"/>
                  </a:lnTo>
                  <a:lnTo>
                    <a:pt x="1194816" y="693039"/>
                  </a:lnTo>
                  <a:lnTo>
                    <a:pt x="1200150" y="647065"/>
                  </a:lnTo>
                  <a:lnTo>
                    <a:pt x="1201927" y="600202"/>
                  </a:lnTo>
                  <a:lnTo>
                    <a:pt x="1200150" y="553339"/>
                  </a:lnTo>
                  <a:lnTo>
                    <a:pt x="1194816" y="507365"/>
                  </a:lnTo>
                  <a:lnTo>
                    <a:pt x="1186052" y="462534"/>
                  </a:lnTo>
                  <a:lnTo>
                    <a:pt x="1174115" y="419100"/>
                  </a:lnTo>
                  <a:lnTo>
                    <a:pt x="1159002" y="376936"/>
                  </a:lnTo>
                  <a:lnTo>
                    <a:pt x="1140841" y="336296"/>
                  </a:lnTo>
                  <a:lnTo>
                    <a:pt x="1119886" y="297307"/>
                  </a:lnTo>
                  <a:lnTo>
                    <a:pt x="1096137" y="260096"/>
                  </a:lnTo>
                  <a:lnTo>
                    <a:pt x="1069848" y="224790"/>
                  </a:lnTo>
                  <a:lnTo>
                    <a:pt x="1041146" y="191643"/>
                  </a:lnTo>
                  <a:lnTo>
                    <a:pt x="1010030" y="160528"/>
                  </a:lnTo>
                  <a:lnTo>
                    <a:pt x="976883" y="131826"/>
                  </a:lnTo>
                  <a:lnTo>
                    <a:pt x="941451" y="105664"/>
                  </a:lnTo>
                  <a:lnTo>
                    <a:pt x="904240" y="81915"/>
                  </a:lnTo>
                  <a:lnTo>
                    <a:pt x="865251" y="60960"/>
                  </a:lnTo>
                  <a:lnTo>
                    <a:pt x="824611" y="42925"/>
                  </a:lnTo>
                  <a:lnTo>
                    <a:pt x="782320" y="27812"/>
                  </a:lnTo>
                  <a:lnTo>
                    <a:pt x="738758" y="15875"/>
                  </a:lnTo>
                  <a:lnTo>
                    <a:pt x="693927" y="7112"/>
                  </a:lnTo>
                  <a:lnTo>
                    <a:pt x="647953" y="1778"/>
                  </a:lnTo>
                  <a:lnTo>
                    <a:pt x="600964" y="0"/>
                  </a:lnTo>
                  <a:close/>
                </a:path>
              </a:pathLst>
            </a:custGeom>
            <a:solidFill>
              <a:srgbClr val="EA8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2789" y="3536442"/>
              <a:ext cx="1202055" cy="1200785"/>
            </a:xfrm>
            <a:custGeom>
              <a:avLst/>
              <a:gdLst/>
              <a:ahLst/>
              <a:cxnLst/>
              <a:rect l="l" t="t" r="r" b="b"/>
              <a:pathLst>
                <a:path w="1202054" h="1200785">
                  <a:moveTo>
                    <a:pt x="0" y="600202"/>
                  </a:moveTo>
                  <a:lnTo>
                    <a:pt x="1777" y="553339"/>
                  </a:lnTo>
                  <a:lnTo>
                    <a:pt x="7111" y="507365"/>
                  </a:lnTo>
                  <a:lnTo>
                    <a:pt x="15875" y="462534"/>
                  </a:lnTo>
                  <a:lnTo>
                    <a:pt x="27812" y="419100"/>
                  </a:lnTo>
                  <a:lnTo>
                    <a:pt x="42925" y="376936"/>
                  </a:lnTo>
                  <a:lnTo>
                    <a:pt x="61086" y="336296"/>
                  </a:lnTo>
                  <a:lnTo>
                    <a:pt x="82041" y="297307"/>
                  </a:lnTo>
                  <a:lnTo>
                    <a:pt x="105790" y="260096"/>
                  </a:lnTo>
                  <a:lnTo>
                    <a:pt x="132079" y="224790"/>
                  </a:lnTo>
                  <a:lnTo>
                    <a:pt x="160781" y="191643"/>
                  </a:lnTo>
                  <a:lnTo>
                    <a:pt x="191896" y="160528"/>
                  </a:lnTo>
                  <a:lnTo>
                    <a:pt x="225043" y="131826"/>
                  </a:lnTo>
                  <a:lnTo>
                    <a:pt x="260476" y="105664"/>
                  </a:lnTo>
                  <a:lnTo>
                    <a:pt x="297687" y="81915"/>
                  </a:lnTo>
                  <a:lnTo>
                    <a:pt x="336676" y="60960"/>
                  </a:lnTo>
                  <a:lnTo>
                    <a:pt x="377316" y="42925"/>
                  </a:lnTo>
                  <a:lnTo>
                    <a:pt x="419607" y="27812"/>
                  </a:lnTo>
                  <a:lnTo>
                    <a:pt x="463168" y="15875"/>
                  </a:lnTo>
                  <a:lnTo>
                    <a:pt x="508000" y="7112"/>
                  </a:lnTo>
                  <a:lnTo>
                    <a:pt x="553974" y="1778"/>
                  </a:lnTo>
                  <a:lnTo>
                    <a:pt x="600963" y="0"/>
                  </a:lnTo>
                  <a:lnTo>
                    <a:pt x="647953" y="1778"/>
                  </a:lnTo>
                  <a:lnTo>
                    <a:pt x="693927" y="7112"/>
                  </a:lnTo>
                  <a:lnTo>
                    <a:pt x="738758" y="15875"/>
                  </a:lnTo>
                  <a:lnTo>
                    <a:pt x="782319" y="27812"/>
                  </a:lnTo>
                  <a:lnTo>
                    <a:pt x="824610" y="42925"/>
                  </a:lnTo>
                  <a:lnTo>
                    <a:pt x="865251" y="60960"/>
                  </a:lnTo>
                  <a:lnTo>
                    <a:pt x="904239" y="81915"/>
                  </a:lnTo>
                  <a:lnTo>
                    <a:pt x="941451" y="105664"/>
                  </a:lnTo>
                  <a:lnTo>
                    <a:pt x="976883" y="131826"/>
                  </a:lnTo>
                  <a:lnTo>
                    <a:pt x="1010030" y="160528"/>
                  </a:lnTo>
                  <a:lnTo>
                    <a:pt x="1041145" y="191643"/>
                  </a:lnTo>
                  <a:lnTo>
                    <a:pt x="1069848" y="224790"/>
                  </a:lnTo>
                  <a:lnTo>
                    <a:pt x="1096136" y="260096"/>
                  </a:lnTo>
                  <a:lnTo>
                    <a:pt x="1119885" y="297307"/>
                  </a:lnTo>
                  <a:lnTo>
                    <a:pt x="1140840" y="336296"/>
                  </a:lnTo>
                  <a:lnTo>
                    <a:pt x="1159002" y="376936"/>
                  </a:lnTo>
                  <a:lnTo>
                    <a:pt x="1174114" y="419100"/>
                  </a:lnTo>
                  <a:lnTo>
                    <a:pt x="1186052" y="462534"/>
                  </a:lnTo>
                  <a:lnTo>
                    <a:pt x="1194815" y="507365"/>
                  </a:lnTo>
                  <a:lnTo>
                    <a:pt x="1200150" y="553339"/>
                  </a:lnTo>
                  <a:lnTo>
                    <a:pt x="1201927" y="600202"/>
                  </a:lnTo>
                  <a:lnTo>
                    <a:pt x="1200150" y="647065"/>
                  </a:lnTo>
                  <a:lnTo>
                    <a:pt x="1194815" y="693039"/>
                  </a:lnTo>
                  <a:lnTo>
                    <a:pt x="1186052" y="737870"/>
                  </a:lnTo>
                  <a:lnTo>
                    <a:pt x="1174114" y="781304"/>
                  </a:lnTo>
                  <a:lnTo>
                    <a:pt x="1159002" y="823468"/>
                  </a:lnTo>
                  <a:lnTo>
                    <a:pt x="1140840" y="864108"/>
                  </a:lnTo>
                  <a:lnTo>
                    <a:pt x="1119885" y="903097"/>
                  </a:lnTo>
                  <a:lnTo>
                    <a:pt x="1096136" y="940308"/>
                  </a:lnTo>
                  <a:lnTo>
                    <a:pt x="1069848" y="975614"/>
                  </a:lnTo>
                  <a:lnTo>
                    <a:pt x="1041145" y="1008761"/>
                  </a:lnTo>
                  <a:lnTo>
                    <a:pt x="1010030" y="1039876"/>
                  </a:lnTo>
                  <a:lnTo>
                    <a:pt x="976883" y="1068578"/>
                  </a:lnTo>
                  <a:lnTo>
                    <a:pt x="941451" y="1094740"/>
                  </a:lnTo>
                  <a:lnTo>
                    <a:pt x="904239" y="1118489"/>
                  </a:lnTo>
                  <a:lnTo>
                    <a:pt x="865251" y="1139444"/>
                  </a:lnTo>
                  <a:lnTo>
                    <a:pt x="824610" y="1157478"/>
                  </a:lnTo>
                  <a:lnTo>
                    <a:pt x="782319" y="1172591"/>
                  </a:lnTo>
                  <a:lnTo>
                    <a:pt x="738758" y="1184529"/>
                  </a:lnTo>
                  <a:lnTo>
                    <a:pt x="693927" y="1193292"/>
                  </a:lnTo>
                  <a:lnTo>
                    <a:pt x="647953" y="1198626"/>
                  </a:lnTo>
                  <a:lnTo>
                    <a:pt x="600963" y="1200404"/>
                  </a:lnTo>
                  <a:lnTo>
                    <a:pt x="553974" y="1198626"/>
                  </a:lnTo>
                  <a:lnTo>
                    <a:pt x="508000" y="1193292"/>
                  </a:lnTo>
                  <a:lnTo>
                    <a:pt x="463168" y="1184529"/>
                  </a:lnTo>
                  <a:lnTo>
                    <a:pt x="419607" y="1172591"/>
                  </a:lnTo>
                  <a:lnTo>
                    <a:pt x="377316" y="1157478"/>
                  </a:lnTo>
                  <a:lnTo>
                    <a:pt x="336676" y="1139444"/>
                  </a:lnTo>
                  <a:lnTo>
                    <a:pt x="297687" y="1118489"/>
                  </a:lnTo>
                  <a:lnTo>
                    <a:pt x="260476" y="1094740"/>
                  </a:lnTo>
                  <a:lnTo>
                    <a:pt x="225043" y="1068578"/>
                  </a:lnTo>
                  <a:lnTo>
                    <a:pt x="191896" y="1039876"/>
                  </a:lnTo>
                  <a:lnTo>
                    <a:pt x="160781" y="1008761"/>
                  </a:lnTo>
                  <a:lnTo>
                    <a:pt x="132079" y="975614"/>
                  </a:lnTo>
                  <a:lnTo>
                    <a:pt x="105790" y="940308"/>
                  </a:lnTo>
                  <a:lnTo>
                    <a:pt x="82041" y="903097"/>
                  </a:lnTo>
                  <a:lnTo>
                    <a:pt x="61086" y="864108"/>
                  </a:lnTo>
                  <a:lnTo>
                    <a:pt x="42925" y="823468"/>
                  </a:lnTo>
                  <a:lnTo>
                    <a:pt x="27812" y="781304"/>
                  </a:lnTo>
                  <a:lnTo>
                    <a:pt x="15875" y="737870"/>
                  </a:lnTo>
                  <a:lnTo>
                    <a:pt x="7111" y="693039"/>
                  </a:lnTo>
                  <a:lnTo>
                    <a:pt x="1777" y="647065"/>
                  </a:lnTo>
                  <a:lnTo>
                    <a:pt x="0" y="600202"/>
                  </a:lnTo>
                  <a:close/>
                </a:path>
              </a:pathLst>
            </a:custGeom>
            <a:ln w="25908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1295" y="3738372"/>
              <a:ext cx="640079" cy="78485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16724" y="3733800"/>
              <a:ext cx="648970" cy="793750"/>
            </a:xfrm>
            <a:custGeom>
              <a:avLst/>
              <a:gdLst/>
              <a:ahLst/>
              <a:cxnLst/>
              <a:rect l="l" t="t" r="r" b="b"/>
              <a:pathLst>
                <a:path w="648970" h="793750">
                  <a:moveTo>
                    <a:pt x="0" y="793623"/>
                  </a:moveTo>
                  <a:lnTo>
                    <a:pt x="648843" y="793623"/>
                  </a:lnTo>
                  <a:lnTo>
                    <a:pt x="648843" y="0"/>
                  </a:lnTo>
                  <a:lnTo>
                    <a:pt x="0" y="0"/>
                  </a:lnTo>
                  <a:lnTo>
                    <a:pt x="0" y="793623"/>
                  </a:lnTo>
                  <a:close/>
                </a:path>
              </a:pathLst>
            </a:custGeom>
            <a:ln w="9144">
              <a:solidFill>
                <a:srgbClr val="EA88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4455" y="2999232"/>
              <a:ext cx="9457690" cy="504190"/>
            </a:xfrm>
            <a:custGeom>
              <a:avLst/>
              <a:gdLst/>
              <a:ahLst/>
              <a:cxnLst/>
              <a:rect l="l" t="t" r="r" b="b"/>
              <a:pathLst>
                <a:path w="9457690" h="504189">
                  <a:moveTo>
                    <a:pt x="9457563" y="0"/>
                  </a:moveTo>
                  <a:lnTo>
                    <a:pt x="0" y="0"/>
                  </a:lnTo>
                  <a:lnTo>
                    <a:pt x="0" y="504063"/>
                  </a:lnTo>
                  <a:lnTo>
                    <a:pt x="9457563" y="504063"/>
                  </a:lnTo>
                  <a:lnTo>
                    <a:pt x="9457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345039" y="5684011"/>
            <a:ext cx="994410" cy="7550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86055" marR="5080" indent="-173990">
              <a:lnSpc>
                <a:spcPct val="67500"/>
              </a:lnSpc>
              <a:spcBef>
                <a:spcPts val="720"/>
              </a:spcBef>
            </a:pPr>
            <a:r>
              <a:rPr sz="160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ЕР</a:t>
            </a:r>
            <a:r>
              <a:rPr sz="1600" spc="-20" dirty="0">
                <a:latin typeface="Calibri"/>
                <a:cs typeface="Calibri"/>
              </a:rPr>
              <a:t>СО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5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Ж  </a:t>
            </a:r>
            <a:r>
              <a:rPr sz="1600" spc="-20" dirty="0">
                <a:latin typeface="Calibri"/>
                <a:cs typeface="Calibri"/>
              </a:rPr>
              <a:t>ЗОЖИК</a:t>
            </a:r>
            <a:endParaRPr sz="16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610"/>
              </a:spcBef>
            </a:pPr>
            <a:r>
              <a:rPr sz="1600" spc="-20" dirty="0">
                <a:latin typeface="Calibri"/>
                <a:cs typeface="Calibri"/>
              </a:rPr>
              <a:t>ЧЕК-ЛИСТ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74414" y="5695899"/>
            <a:ext cx="92964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8105" marR="5080" indent="-66040">
              <a:lnSpc>
                <a:spcPct val="67500"/>
              </a:lnSpc>
              <a:spcBef>
                <a:spcPts val="720"/>
              </a:spcBef>
            </a:pPr>
            <a:r>
              <a:rPr sz="1600" spc="-25" dirty="0">
                <a:latin typeface="Calibri"/>
                <a:cs typeface="Calibri"/>
              </a:rPr>
              <a:t>Ш</a:t>
            </a:r>
            <a:r>
              <a:rPr sz="1600" spc="-10" dirty="0">
                <a:latin typeface="Calibri"/>
                <a:cs typeface="Calibri"/>
              </a:rPr>
              <a:t>К</a:t>
            </a:r>
            <a:r>
              <a:rPr sz="1600" spc="-210" dirty="0">
                <a:latin typeface="Calibri"/>
                <a:cs typeface="Calibri"/>
              </a:rPr>
              <a:t>А</a:t>
            </a:r>
            <a:r>
              <a:rPr sz="1600" spc="5" dirty="0">
                <a:latin typeface="Calibri"/>
                <a:cs typeface="Calibri"/>
              </a:rPr>
              <a:t>Т</a:t>
            </a:r>
            <a:r>
              <a:rPr sz="1600" spc="-225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Л</a:t>
            </a:r>
            <a:r>
              <a:rPr sz="1600" spc="-20" dirty="0">
                <a:latin typeface="Calibri"/>
                <a:cs typeface="Calibri"/>
              </a:rPr>
              <a:t>К</a:t>
            </a:r>
            <a:r>
              <a:rPr sz="1600" spc="-5" dirty="0">
                <a:latin typeface="Calibri"/>
                <a:cs typeface="Calibri"/>
              </a:rPr>
              <a:t>А  </a:t>
            </a:r>
            <a:r>
              <a:rPr sz="1600" spc="-45" dirty="0">
                <a:latin typeface="Calibri"/>
                <a:cs typeface="Calibri"/>
              </a:rPr>
              <a:t>МАСТЕРА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45806" y="5684011"/>
            <a:ext cx="59436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88265">
              <a:lnSpc>
                <a:spcPct val="67500"/>
              </a:lnSpc>
              <a:spcBef>
                <a:spcPts val="720"/>
              </a:spcBef>
            </a:pPr>
            <a:r>
              <a:rPr sz="1600" spc="-5" dirty="0">
                <a:latin typeface="Calibri"/>
                <a:cs typeface="Calibri"/>
              </a:rPr>
              <a:t>КРУГ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Б</a:t>
            </a:r>
            <a:r>
              <a:rPr sz="1600" spc="-17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47366" y="5685231"/>
            <a:ext cx="863600" cy="5994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 indent="2540" algn="just">
              <a:lnSpc>
                <a:spcPct val="67800"/>
              </a:lnSpc>
              <a:spcBef>
                <a:spcPts val="715"/>
              </a:spcBef>
            </a:pPr>
            <a:r>
              <a:rPr sz="1600" spc="-8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НВ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4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Т-  </a:t>
            </a:r>
            <a:r>
              <a:rPr sz="1600" spc="-8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ЛКА  </a:t>
            </a:r>
            <a:r>
              <a:rPr sz="1600" spc="-65" dirty="0">
                <a:latin typeface="Calibri"/>
                <a:cs typeface="Calibri"/>
              </a:rPr>
              <a:t>ЭРУДИТА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92082" y="5684011"/>
            <a:ext cx="95758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90170" marR="5080" indent="-78105">
              <a:lnSpc>
                <a:spcPct val="67500"/>
              </a:lnSpc>
              <a:spcBef>
                <a:spcPts val="720"/>
              </a:spcBef>
            </a:pPr>
            <a:r>
              <a:rPr sz="1600" spc="-5" dirty="0">
                <a:latin typeface="Calibri"/>
                <a:cs typeface="Calibri"/>
              </a:rPr>
              <a:t>РЮК</a:t>
            </a:r>
            <a:r>
              <a:rPr sz="1600" spc="-45" dirty="0">
                <a:latin typeface="Calibri"/>
                <a:cs typeface="Calibri"/>
              </a:rPr>
              <a:t>З</a:t>
            </a:r>
            <a:r>
              <a:rPr sz="1600" spc="-22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ЧОК  </a:t>
            </a:r>
            <a:r>
              <a:rPr sz="1600" spc="-65" dirty="0">
                <a:latin typeface="Calibri"/>
                <a:cs typeface="Calibri"/>
              </a:rPr>
              <a:t>ЭКОЛОГА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07482" y="5702300"/>
            <a:ext cx="1230630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30835" marR="5080" indent="-318770">
              <a:lnSpc>
                <a:spcPct val="67500"/>
              </a:lnSpc>
              <a:spcBef>
                <a:spcPts val="720"/>
              </a:spcBef>
            </a:pPr>
            <a:r>
              <a:rPr sz="1600" spc="-95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ТР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60" dirty="0">
                <a:latin typeface="Calibri"/>
                <a:cs typeface="Calibri"/>
              </a:rPr>
              <a:t>К</a:t>
            </a:r>
            <a:r>
              <a:rPr sz="1600" spc="-75" dirty="0">
                <a:latin typeface="Calibri"/>
                <a:cs typeface="Calibri"/>
              </a:rPr>
              <a:t>Т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Р  </a:t>
            </a:r>
            <a:r>
              <a:rPr sz="1600" spc="-15" dirty="0">
                <a:latin typeface="Calibri"/>
                <a:cs typeface="Calibri"/>
              </a:rPr>
              <a:t>ЛИДЕР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0552" y="5688888"/>
            <a:ext cx="1014094" cy="4337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118745">
              <a:lnSpc>
                <a:spcPct val="67500"/>
              </a:lnSpc>
              <a:spcBef>
                <a:spcPts val="720"/>
              </a:spcBef>
            </a:pPr>
            <a:r>
              <a:rPr sz="1600" spc="-5" dirty="0">
                <a:latin typeface="Calibri"/>
                <a:cs typeface="Calibri"/>
              </a:rPr>
              <a:t>АЛЬБОМ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Х</a:t>
            </a:r>
            <a:r>
              <a:rPr sz="1600" spc="-17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АНИ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spc="-5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ЛЯ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65147" y="2869580"/>
            <a:ext cx="833374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357505" algn="ctr">
              <a:lnSpc>
                <a:spcPct val="100000"/>
              </a:lnSpc>
              <a:spcBef>
                <a:spcPts val="200"/>
              </a:spcBef>
            </a:pPr>
            <a:r>
              <a:rPr sz="1600" b="1" spc="-40" dirty="0">
                <a:latin typeface="Calibri"/>
                <a:cs typeface="Calibri"/>
              </a:rPr>
              <a:t>ЛОГОТИП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Calibri"/>
                <a:cs typeface="Calibri"/>
              </a:rPr>
              <a:t>используются</a:t>
            </a:r>
            <a:r>
              <a:rPr sz="1600" i="1" spc="10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для</a:t>
            </a:r>
            <a:r>
              <a:rPr sz="1600" i="1" spc="2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представления</a:t>
            </a:r>
            <a:r>
              <a:rPr sz="1600" i="1" spc="7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треков</a:t>
            </a:r>
            <a:r>
              <a:rPr sz="1600" i="1" spc="3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в </a:t>
            </a:r>
            <a:r>
              <a:rPr sz="1600" i="1" spc="-20" dirty="0">
                <a:latin typeface="Calibri"/>
                <a:cs typeface="Calibri"/>
              </a:rPr>
              <a:t>официальных</a:t>
            </a:r>
            <a:r>
              <a:rPr sz="1600" i="1" spc="7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документах,</a:t>
            </a:r>
            <a:r>
              <a:rPr sz="1600" i="1" spc="-20" dirty="0">
                <a:latin typeface="Calibri"/>
                <a:cs typeface="Calibri"/>
              </a:rPr>
              <a:t> презентациях,</a:t>
            </a:r>
            <a:r>
              <a:rPr sz="1600" i="1" spc="8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значках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174748" y="4774691"/>
            <a:ext cx="9445625" cy="786130"/>
          </a:xfrm>
          <a:custGeom>
            <a:avLst/>
            <a:gdLst/>
            <a:ahLst/>
            <a:cxnLst/>
            <a:rect l="l" t="t" r="r" b="b"/>
            <a:pathLst>
              <a:path w="9445625" h="786129">
                <a:moveTo>
                  <a:pt x="9445244" y="0"/>
                </a:moveTo>
                <a:lnTo>
                  <a:pt x="0" y="0"/>
                </a:lnTo>
                <a:lnTo>
                  <a:pt x="0" y="786003"/>
                </a:lnTo>
                <a:lnTo>
                  <a:pt x="9445244" y="786003"/>
                </a:lnTo>
                <a:lnTo>
                  <a:pt x="9445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402838" y="4957666"/>
            <a:ext cx="5461000" cy="5372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1600" b="1" spc="-25" dirty="0">
                <a:latin typeface="Calibri"/>
                <a:cs typeface="Calibri"/>
              </a:rPr>
              <a:t>СИМВОЛ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Calibri"/>
                <a:cs typeface="Calibri"/>
              </a:rPr>
              <a:t>используются</a:t>
            </a:r>
            <a:r>
              <a:rPr sz="1600" i="1" spc="9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педагогом</a:t>
            </a:r>
            <a:r>
              <a:rPr sz="1600" i="1" spc="4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для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реализации</a:t>
            </a:r>
            <a:r>
              <a:rPr sz="1600" i="1" spc="80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содержания</a:t>
            </a:r>
            <a:r>
              <a:rPr sz="1600" i="1" spc="8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треков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39140" y="324611"/>
            <a:ext cx="6582409" cy="4343400"/>
            <a:chOff x="739140" y="324611"/>
            <a:chExt cx="6582409" cy="4343400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7219" y="324611"/>
              <a:ext cx="2894076" cy="13578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140" y="3593591"/>
              <a:ext cx="1344168" cy="10744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2097</Words>
  <Application>Microsoft Office PowerPoint</Application>
  <PresentationFormat>Произвольный</PresentationFormat>
  <Paragraphs>332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ПРОГРАММА РАЗВИТИЯ СОЦИАЛЬНОЙ АКТИВНОСТИ  ОБУЧАЮЩИХСЯ НАЧАЛЬНЫХ КЛАССОВ</vt:lpstr>
      <vt:lpstr>Слайд 2</vt:lpstr>
      <vt:lpstr>Слайд 3</vt:lpstr>
      <vt:lpstr>НАЦИОНАЛЬНЫЕ ПРИОРИТЕТЫ И ЦЕННОСТИ из Стратегии национальной безопасности России*</vt:lpstr>
      <vt:lpstr>ЦЕННОСТНЫЕ ОСНОВАНИЯ ПРОГРАММЫ</vt:lpstr>
      <vt:lpstr>ПРОГРАММА ВНЕУРОЧНОЙ ДЕЯТЕЛЬНОСТИ</vt:lpstr>
      <vt:lpstr>РЕАЛИЗАЦИЯ ПРОГРАММЫ В УЧЕБНОМ ГОДУ</vt:lpstr>
      <vt:lpstr>ОБРАЗОВАТЕЛЬНЫЕ ТРЕКИ</vt:lpstr>
      <vt:lpstr>Слайд 9</vt:lpstr>
      <vt:lpstr>ЛОГИКА ПОСТРОЕНИЯ ТРЕКА</vt:lpstr>
      <vt:lpstr>ЛОГИКА ПОСТРОЕНИЯ ТРЕКА</vt:lpstr>
      <vt:lpstr>Слайд 12</vt:lpstr>
      <vt:lpstr>Слайд 13</vt:lpstr>
      <vt:lpstr>Слайд 14</vt:lpstr>
      <vt:lpstr>Слайд 15</vt:lpstr>
      <vt:lpstr>Формы работы</vt:lpstr>
      <vt:lpstr>Задачи трека «Орлёнок - эколог»</vt:lpstr>
      <vt:lpstr>Слайд 18</vt:lpstr>
      <vt:lpstr>https://orlyatarussia.ru</vt:lpstr>
      <vt:lpstr>https://orlyatarussia.ru/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Выбрать ответ в каждом вопросе анкеты</vt:lpstr>
      <vt:lpstr>Слайд 34</vt:lpstr>
      <vt:lpstr>Слайд 35</vt:lpstr>
      <vt:lpstr>САЙТ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ОрленокРоссии_3</dc:creator>
  <cp:lastModifiedBy>276</cp:lastModifiedBy>
  <cp:revision>17</cp:revision>
  <dcterms:created xsi:type="dcterms:W3CDTF">2024-01-12T14:57:33Z</dcterms:created>
  <dcterms:modified xsi:type="dcterms:W3CDTF">2023-12-26T10:20:50Z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2024-01-12T00:00:00Z</vt:filetime>
  </property>
</Properties>
</file>