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6" r:id="rId10"/>
    <p:sldId id="263" r:id="rId11"/>
    <p:sldId id="26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Ирина Сёмина" userId="38a33eb98b37c2f9" providerId="LiveId" clId="{25696CFA-4E14-407D-BB9C-80983702B8E8}"/>
    <pc:docChg chg="custSel addSld modSld">
      <pc:chgData name="Ирина Сёмина" userId="38a33eb98b37c2f9" providerId="LiveId" clId="{25696CFA-4E14-407D-BB9C-80983702B8E8}" dt="2023-10-12T08:33:29.823" v="7" actId="931"/>
      <pc:docMkLst>
        <pc:docMk/>
      </pc:docMkLst>
      <pc:sldChg chg="addSp delSp modSp new mod">
        <pc:chgData name="Ирина Сёмина" userId="38a33eb98b37c2f9" providerId="LiveId" clId="{25696CFA-4E14-407D-BB9C-80983702B8E8}" dt="2023-10-12T08:32:59.399" v="3" actId="931"/>
        <pc:sldMkLst>
          <pc:docMk/>
          <pc:sldMk cId="1323872444" sldId="265"/>
        </pc:sldMkLst>
        <pc:spChg chg="del">
          <ac:chgData name="Ирина Сёмина" userId="38a33eb98b37c2f9" providerId="LiveId" clId="{25696CFA-4E14-407D-BB9C-80983702B8E8}" dt="2023-10-12T08:32:38.846" v="1" actId="478"/>
          <ac:spMkLst>
            <pc:docMk/>
            <pc:sldMk cId="1323872444" sldId="265"/>
            <ac:spMk id="2" creationId="{86FE69DD-4706-4E71-8F1F-02DB49D3BE01}"/>
          </ac:spMkLst>
        </pc:spChg>
        <pc:spChg chg="del">
          <ac:chgData name="Ирина Сёмина" userId="38a33eb98b37c2f9" providerId="LiveId" clId="{25696CFA-4E14-407D-BB9C-80983702B8E8}" dt="2023-10-12T08:32:46.078" v="2" actId="478"/>
          <ac:spMkLst>
            <pc:docMk/>
            <pc:sldMk cId="1323872444" sldId="265"/>
            <ac:spMk id="3" creationId="{6E230FE6-A628-4D27-9FD4-4868886F89CD}"/>
          </ac:spMkLst>
        </pc:spChg>
        <pc:picChg chg="add mod">
          <ac:chgData name="Ирина Сёмина" userId="38a33eb98b37c2f9" providerId="LiveId" clId="{25696CFA-4E14-407D-BB9C-80983702B8E8}" dt="2023-10-12T08:32:59.399" v="3" actId="931"/>
          <ac:picMkLst>
            <pc:docMk/>
            <pc:sldMk cId="1323872444" sldId="265"/>
            <ac:picMk id="5" creationId="{A3FB665F-9E36-429C-AB49-4CFF06A70406}"/>
          </ac:picMkLst>
        </pc:picChg>
      </pc:sldChg>
      <pc:sldChg chg="addSp delSp modSp new mod">
        <pc:chgData name="Ирина Сёмина" userId="38a33eb98b37c2f9" providerId="LiveId" clId="{25696CFA-4E14-407D-BB9C-80983702B8E8}" dt="2023-10-12T08:33:29.823" v="7" actId="931"/>
        <pc:sldMkLst>
          <pc:docMk/>
          <pc:sldMk cId="1693851460" sldId="266"/>
        </pc:sldMkLst>
        <pc:spChg chg="del">
          <ac:chgData name="Ирина Сёмина" userId="38a33eb98b37c2f9" providerId="LiveId" clId="{25696CFA-4E14-407D-BB9C-80983702B8E8}" dt="2023-10-12T08:33:18.527" v="5" actId="478"/>
          <ac:spMkLst>
            <pc:docMk/>
            <pc:sldMk cId="1693851460" sldId="266"/>
            <ac:spMk id="2" creationId="{4C268E7E-8E2F-47EA-8F31-7426D2BDC5FB}"/>
          </ac:spMkLst>
        </pc:spChg>
        <pc:spChg chg="del">
          <ac:chgData name="Ирина Сёмина" userId="38a33eb98b37c2f9" providerId="LiveId" clId="{25696CFA-4E14-407D-BB9C-80983702B8E8}" dt="2023-10-12T08:33:21.079" v="6" actId="478"/>
          <ac:spMkLst>
            <pc:docMk/>
            <pc:sldMk cId="1693851460" sldId="266"/>
            <ac:spMk id="3" creationId="{7D9A517A-F3E3-4BB0-B933-D211D38AAFC1}"/>
          </ac:spMkLst>
        </pc:spChg>
        <pc:picChg chg="add mod">
          <ac:chgData name="Ирина Сёмина" userId="38a33eb98b37c2f9" providerId="LiveId" clId="{25696CFA-4E14-407D-BB9C-80983702B8E8}" dt="2023-10-12T08:33:29.823" v="7" actId="931"/>
          <ac:picMkLst>
            <pc:docMk/>
            <pc:sldMk cId="1693851460" sldId="266"/>
            <ac:picMk id="5" creationId="{792DA74F-E0D9-4CAB-BB6D-9DFB7E0FD3A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8DCE35-E639-4D9E-B410-E1AEBBF01C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3EF61C7-E4D6-4995-94D0-8E33FCF1B8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890C9B-0C37-40B2-8E27-1FE2E44E2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239D-61EF-4AD6-BC80-3FF38C2471CE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63CA8C-911A-4C69-AEC4-C987D6785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7D2B35-F4D8-4A9D-92DE-29DC8A612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36821-D64C-41E1-A687-A48528003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8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3BEAE7-13C7-4246-AAAC-8763DF590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BD3458F-B061-4D48-9017-FAC7FC4C52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53CB1A-D042-46F0-8783-13B6148E1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239D-61EF-4AD6-BC80-3FF38C2471CE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D8651D-AF8B-40F0-9430-2ACB83CDD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3C515-5C26-422F-9DA4-D9A0C5493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36821-D64C-41E1-A687-A48528003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188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8E03FD6-F384-4F40-A520-58F3C18E91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F6AC583-493A-4A29-B53D-9BFF91EFBB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DBBDD6-AEC6-4981-A9D6-91E1DAAF0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239D-61EF-4AD6-BC80-3FF38C2471CE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3A14D5-704B-4AF2-BCDC-A3CAA2D99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590A7B-C1A7-4F52-B17E-C9B563C34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36821-D64C-41E1-A687-A48528003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10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FB0633-E063-46CC-BD2B-9E54CEC16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1484BC-A019-45B4-B101-85A20F3F7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1ACC07-1553-4396-BDA6-FD4F94BF4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239D-61EF-4AD6-BC80-3FF38C2471CE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37DF3F-6230-4E90-9512-1516FD339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B5D0BD-654B-43B8-8554-4D6EDEA53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36821-D64C-41E1-A687-A48528003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644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2A7CC-06CF-49A7-8426-CEF788784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1484F0-8D43-43C0-8FAC-BFCED60C2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943745-7BCE-489A-971D-196D457AB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239D-61EF-4AD6-BC80-3FF38C2471CE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4C98A3-25C0-47E0-9044-ECA6F8A48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9D5966-2DBE-4963-869B-CA3848CF8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36821-D64C-41E1-A687-A48528003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901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42A14E-AE1A-488A-B22C-E20976085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E52DB1-6DAC-4962-B525-36864F6D51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D3E6F1-E7CA-4708-A8CC-8C01154025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539685-EE34-4145-94DA-E0FE08B4D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239D-61EF-4AD6-BC80-3FF38C2471CE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83FDA7-9E05-4396-B74E-98C52C482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47D4BD8-B229-450A-AF4E-38ED5DEEC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36821-D64C-41E1-A687-A48528003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382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AC90E1-FA03-4728-B326-329765265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FA73A40-C0BF-4D8E-ADD0-2B0C668F38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66E258-8FBF-48F2-8CCF-A22264CE7C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8B92CA3-7FA2-4DDB-A711-F351967797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EB2C4FA-EE20-457B-B4AB-EB38F97453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9B0FE04-D3A3-47B6-8FC1-BEF867C6B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239D-61EF-4AD6-BC80-3FF38C2471CE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58C1ED0-80A5-4F34-A03A-900909E20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68D291-3D57-45FA-88D8-34F8B5A77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36821-D64C-41E1-A687-A48528003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360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6D9551-DE3F-402B-9592-93F2E1A1C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C942B0F-4D64-41C8-B0C1-97624D29C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239D-61EF-4AD6-BC80-3FF38C2471CE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3E92394-EFEA-4666-823A-8FD9FEBB9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FB4C314-2F3D-4767-8018-E71A8F2EC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36821-D64C-41E1-A687-A48528003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119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A86C3DD-46DD-4053-9001-597E97CD5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239D-61EF-4AD6-BC80-3FF38C2471CE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F2422C0-2B62-4204-8F08-09EAD515D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07EB4A3-FCE7-4F8F-8E36-6FFDD2135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36821-D64C-41E1-A687-A48528003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782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7996AB-D6E5-447C-AD8D-C0D81A716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4EE19A-98B7-4D16-A3EE-3B33408A7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B11FF3-55AE-4FC8-B92C-F67EF784B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F58BA0-539F-4B47-93E9-F627081AA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239D-61EF-4AD6-BC80-3FF38C2471CE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7193A2-0E51-4DA0-ADB0-D5E512E0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5CAD54-AF8A-4827-A426-749301EFD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36821-D64C-41E1-A687-A48528003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7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E7411-AC3E-42E8-85E2-25D714253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45542-2F44-4016-B2E4-481C54129A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3BA8F4-B6BF-4AD5-9B0F-641F2299C0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D6F387-8CAB-4D69-AE24-AB5550C87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239D-61EF-4AD6-BC80-3FF38C2471CE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05FDB8-1B25-47DC-8C39-69C24E6E1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BED4D7-8CBD-45D1-9F29-99AB3AE20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36821-D64C-41E1-A687-A48528003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440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2B71DC-8A23-4E08-B343-74CA04F59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CCC944-946C-46EF-892D-0ADED757E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2F366B-EC92-4FBE-BF69-AF97BE1725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0239D-61EF-4AD6-BC80-3FF38C2471CE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C4CDC3-5CCE-4A55-A42C-055A0FE292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CA4E76-67FF-40B5-849F-23FA8F1DEF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36821-D64C-41E1-A687-A48528003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090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422493-B575-4D81-8768-41BD00578D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097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3A87E99-AB47-4C52-B972-91135193E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508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F09A57-3DCE-4A98-9B4D-2F5F050A5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512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5B8C653-E105-4DB2-AD51-8CD0EC81F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33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8D0DC9-A4DA-483C-ADF1-24FF9DFF9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006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E96831-E387-451A-8852-EE1946B07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732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889E64E-7211-4858-BAB7-A9561CC34A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756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FB665F-9E36-429C-AB49-4CFF06A704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872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EF6002-6862-4E2B-9185-697878287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516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DA7D2D-C207-4768-B89D-003A1A0A2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434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2DA74F-E0D9-4CAB-BB6D-9DFB7E0FD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514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Сёмина</dc:creator>
  <cp:lastModifiedBy>Ирина Сёмина</cp:lastModifiedBy>
  <cp:revision>1</cp:revision>
  <dcterms:created xsi:type="dcterms:W3CDTF">2023-10-11T12:35:55Z</dcterms:created>
  <dcterms:modified xsi:type="dcterms:W3CDTF">2023-10-12T08:33:42Z</dcterms:modified>
</cp:coreProperties>
</file>